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797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11654" y="4231156"/>
            <a:ext cx="9480791" cy="1278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358898" y="5745016"/>
            <a:ext cx="11386302" cy="1278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550" b="1" i="0">
                <a:solidFill>
                  <a:srgbClr val="0078A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8841" y="10450263"/>
            <a:ext cx="106289" cy="19887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5136" y="10454359"/>
            <a:ext cx="363182" cy="1905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30877" y="10450551"/>
            <a:ext cx="108007" cy="19858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60323" y="10454550"/>
            <a:ext cx="35560" cy="190500"/>
          </a:xfrm>
          <a:custGeom>
            <a:avLst/>
            <a:gdLst/>
            <a:ahLst/>
            <a:cxnLst/>
            <a:rect l="l" t="t" r="r" b="b"/>
            <a:pathLst>
              <a:path w="35559" h="190500">
                <a:moveTo>
                  <a:pt x="35433" y="0"/>
                </a:moveTo>
                <a:lnTo>
                  <a:pt x="0" y="0"/>
                </a:lnTo>
                <a:lnTo>
                  <a:pt x="0" y="190308"/>
                </a:lnTo>
                <a:lnTo>
                  <a:pt x="35433" y="190308"/>
                </a:lnTo>
                <a:lnTo>
                  <a:pt x="35433" y="0"/>
                </a:lnTo>
                <a:close/>
              </a:path>
            </a:pathLst>
          </a:custGeom>
          <a:solidFill>
            <a:srgbClr val="0379A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20324" y="10454541"/>
            <a:ext cx="110310" cy="190318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53202" y="10450551"/>
            <a:ext cx="108017" cy="19858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0835" y="10690836"/>
            <a:ext cx="318033" cy="198883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58875" y="10691119"/>
            <a:ext cx="209449" cy="198601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669158" y="9965395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44" y="0"/>
                </a:moveTo>
                <a:lnTo>
                  <a:pt x="14321" y="1841"/>
                </a:lnTo>
                <a:lnTo>
                  <a:pt x="6868" y="6864"/>
                </a:lnTo>
                <a:lnTo>
                  <a:pt x="1843" y="14316"/>
                </a:lnTo>
                <a:lnTo>
                  <a:pt x="0" y="23444"/>
                </a:lnTo>
                <a:lnTo>
                  <a:pt x="1843" y="32567"/>
                </a:lnTo>
                <a:lnTo>
                  <a:pt x="6868" y="40019"/>
                </a:lnTo>
                <a:lnTo>
                  <a:pt x="14321" y="45045"/>
                </a:lnTo>
                <a:lnTo>
                  <a:pt x="23444" y="46888"/>
                </a:lnTo>
                <a:lnTo>
                  <a:pt x="32571" y="45045"/>
                </a:lnTo>
                <a:lnTo>
                  <a:pt x="40023" y="40019"/>
                </a:lnTo>
                <a:lnTo>
                  <a:pt x="45046" y="32567"/>
                </a:lnTo>
                <a:lnTo>
                  <a:pt x="46888" y="23444"/>
                </a:lnTo>
                <a:lnTo>
                  <a:pt x="45046" y="14316"/>
                </a:lnTo>
                <a:lnTo>
                  <a:pt x="40023" y="6864"/>
                </a:lnTo>
                <a:lnTo>
                  <a:pt x="32571" y="1841"/>
                </a:lnTo>
                <a:lnTo>
                  <a:pt x="23444" y="0"/>
                </a:lnTo>
                <a:close/>
              </a:path>
            </a:pathLst>
          </a:custGeom>
          <a:solidFill>
            <a:srgbClr val="00A9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701913" y="9950856"/>
            <a:ext cx="265430" cy="299085"/>
          </a:xfrm>
          <a:custGeom>
            <a:avLst/>
            <a:gdLst/>
            <a:ahLst/>
            <a:cxnLst/>
            <a:rect l="l" t="t" r="r" b="b"/>
            <a:pathLst>
              <a:path w="265430" h="299084">
                <a:moveTo>
                  <a:pt x="17697" y="289934"/>
                </a:moveTo>
                <a:lnTo>
                  <a:pt x="17790" y="290933"/>
                </a:lnTo>
                <a:lnTo>
                  <a:pt x="18962" y="293561"/>
                </a:lnTo>
                <a:lnTo>
                  <a:pt x="20187" y="296168"/>
                </a:lnTo>
                <a:lnTo>
                  <a:pt x="21465" y="298744"/>
                </a:lnTo>
                <a:lnTo>
                  <a:pt x="17697" y="289934"/>
                </a:lnTo>
                <a:close/>
              </a:path>
              <a:path w="265430" h="299084">
                <a:moveTo>
                  <a:pt x="265164" y="0"/>
                </a:moveTo>
                <a:lnTo>
                  <a:pt x="206904" y="0"/>
                </a:lnTo>
                <a:lnTo>
                  <a:pt x="159463" y="5464"/>
                </a:lnTo>
                <a:lnTo>
                  <a:pt x="115913" y="21030"/>
                </a:lnTo>
                <a:lnTo>
                  <a:pt x="77497" y="45455"/>
                </a:lnTo>
                <a:lnTo>
                  <a:pt x="45455" y="77497"/>
                </a:lnTo>
                <a:lnTo>
                  <a:pt x="21030" y="115913"/>
                </a:lnTo>
                <a:lnTo>
                  <a:pt x="5464" y="159463"/>
                </a:lnTo>
                <a:lnTo>
                  <a:pt x="0" y="206904"/>
                </a:lnTo>
                <a:lnTo>
                  <a:pt x="1423" y="231282"/>
                </a:lnTo>
                <a:lnTo>
                  <a:pt x="5584" y="254819"/>
                </a:lnTo>
                <a:lnTo>
                  <a:pt x="12320" y="277359"/>
                </a:lnTo>
                <a:lnTo>
                  <a:pt x="17697" y="289934"/>
                </a:lnTo>
                <a:lnTo>
                  <a:pt x="17140" y="283907"/>
                </a:lnTo>
                <a:lnTo>
                  <a:pt x="16813" y="277359"/>
                </a:lnTo>
                <a:lnTo>
                  <a:pt x="21457" y="223390"/>
                </a:lnTo>
                <a:lnTo>
                  <a:pt x="34854" y="180328"/>
                </a:lnTo>
                <a:lnTo>
                  <a:pt x="56046" y="141339"/>
                </a:lnTo>
                <a:lnTo>
                  <a:pt x="84102" y="107352"/>
                </a:lnTo>
                <a:lnTo>
                  <a:pt x="118090" y="79299"/>
                </a:lnTo>
                <a:lnTo>
                  <a:pt x="157081" y="58109"/>
                </a:lnTo>
                <a:lnTo>
                  <a:pt x="200144" y="44712"/>
                </a:lnTo>
                <a:lnTo>
                  <a:pt x="246348" y="40040"/>
                </a:lnTo>
                <a:lnTo>
                  <a:pt x="265164" y="40040"/>
                </a:lnTo>
                <a:lnTo>
                  <a:pt x="265164" y="0"/>
                </a:lnTo>
                <a:close/>
              </a:path>
              <a:path w="265430" h="299084">
                <a:moveTo>
                  <a:pt x="265164" y="40040"/>
                </a:moveTo>
                <a:lnTo>
                  <a:pt x="252683" y="40040"/>
                </a:lnTo>
                <a:lnTo>
                  <a:pt x="258955" y="40312"/>
                </a:lnTo>
                <a:lnTo>
                  <a:pt x="265164" y="40815"/>
                </a:lnTo>
                <a:lnTo>
                  <a:pt x="265164" y="40040"/>
                </a:lnTo>
                <a:close/>
              </a:path>
            </a:pathLst>
          </a:custGeom>
          <a:solidFill>
            <a:srgbClr val="0379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718703" y="9990894"/>
            <a:ext cx="248920" cy="281940"/>
          </a:xfrm>
          <a:custGeom>
            <a:avLst/>
            <a:gdLst/>
            <a:ahLst/>
            <a:cxnLst/>
            <a:rect l="l" t="t" r="r" b="b"/>
            <a:pathLst>
              <a:path w="248919" h="281940">
                <a:moveTo>
                  <a:pt x="235898" y="0"/>
                </a:moveTo>
                <a:lnTo>
                  <a:pt x="229553" y="0"/>
                </a:lnTo>
                <a:lnTo>
                  <a:pt x="183349" y="4672"/>
                </a:lnTo>
                <a:lnTo>
                  <a:pt x="140287" y="18068"/>
                </a:lnTo>
                <a:lnTo>
                  <a:pt x="101298" y="39258"/>
                </a:lnTo>
                <a:lnTo>
                  <a:pt x="67312" y="67312"/>
                </a:lnTo>
                <a:lnTo>
                  <a:pt x="39258" y="101298"/>
                </a:lnTo>
                <a:lnTo>
                  <a:pt x="18068" y="140287"/>
                </a:lnTo>
                <a:lnTo>
                  <a:pt x="4672" y="183349"/>
                </a:lnTo>
                <a:lnTo>
                  <a:pt x="0" y="229553"/>
                </a:lnTo>
                <a:lnTo>
                  <a:pt x="0" y="236746"/>
                </a:lnTo>
                <a:lnTo>
                  <a:pt x="13238" y="274250"/>
                </a:lnTo>
                <a:lnTo>
                  <a:pt x="17947" y="281635"/>
                </a:lnTo>
                <a:lnTo>
                  <a:pt x="15230" y="268980"/>
                </a:lnTo>
                <a:lnTo>
                  <a:pt x="13256" y="256065"/>
                </a:lnTo>
                <a:lnTo>
                  <a:pt x="12051" y="242915"/>
                </a:lnTo>
                <a:lnTo>
                  <a:pt x="11643" y="229553"/>
                </a:lnTo>
                <a:lnTo>
                  <a:pt x="17408" y="179649"/>
                </a:lnTo>
                <a:lnTo>
                  <a:pt x="33826" y="133807"/>
                </a:lnTo>
                <a:lnTo>
                  <a:pt x="59577" y="93343"/>
                </a:lnTo>
                <a:lnTo>
                  <a:pt x="93343" y="59577"/>
                </a:lnTo>
                <a:lnTo>
                  <a:pt x="133807" y="33826"/>
                </a:lnTo>
                <a:lnTo>
                  <a:pt x="179649" y="17408"/>
                </a:lnTo>
                <a:lnTo>
                  <a:pt x="229553" y="11643"/>
                </a:lnTo>
                <a:lnTo>
                  <a:pt x="235898" y="11643"/>
                </a:lnTo>
                <a:lnTo>
                  <a:pt x="242170" y="11936"/>
                </a:lnTo>
                <a:lnTo>
                  <a:pt x="248379" y="12470"/>
                </a:lnTo>
                <a:lnTo>
                  <a:pt x="248379" y="785"/>
                </a:lnTo>
                <a:lnTo>
                  <a:pt x="242170" y="282"/>
                </a:lnTo>
                <a:lnTo>
                  <a:pt x="235898" y="0"/>
                </a:lnTo>
                <a:close/>
              </a:path>
            </a:pathLst>
          </a:custGeom>
          <a:solidFill>
            <a:srgbClr val="F8B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964082" y="10364552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2984" y="0"/>
                </a:moveTo>
                <a:lnTo>
                  <a:pt x="1498" y="63"/>
                </a:lnTo>
                <a:lnTo>
                  <a:pt x="0" y="114"/>
                </a:lnTo>
                <a:lnTo>
                  <a:pt x="2984" y="114"/>
                </a:lnTo>
                <a:close/>
              </a:path>
            </a:pathLst>
          </a:custGeom>
          <a:solidFill>
            <a:srgbClr val="3A2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730351" y="10002540"/>
            <a:ext cx="236854" cy="362585"/>
          </a:xfrm>
          <a:custGeom>
            <a:avLst/>
            <a:gdLst/>
            <a:ahLst/>
            <a:cxnLst/>
            <a:rect l="l" t="t" r="r" b="b"/>
            <a:pathLst>
              <a:path w="236855" h="362584">
                <a:moveTo>
                  <a:pt x="224244" y="0"/>
                </a:moveTo>
                <a:lnTo>
                  <a:pt x="217909" y="0"/>
                </a:lnTo>
                <a:lnTo>
                  <a:pt x="168002" y="5765"/>
                </a:lnTo>
                <a:lnTo>
                  <a:pt x="122159" y="22182"/>
                </a:lnTo>
                <a:lnTo>
                  <a:pt x="81695" y="47933"/>
                </a:lnTo>
                <a:lnTo>
                  <a:pt x="47930" y="81700"/>
                </a:lnTo>
                <a:lnTo>
                  <a:pt x="22180" y="122163"/>
                </a:lnTo>
                <a:lnTo>
                  <a:pt x="5764" y="168006"/>
                </a:lnTo>
                <a:lnTo>
                  <a:pt x="0" y="217909"/>
                </a:lnTo>
                <a:lnTo>
                  <a:pt x="406" y="231270"/>
                </a:lnTo>
                <a:lnTo>
                  <a:pt x="6303" y="269991"/>
                </a:lnTo>
                <a:lnTo>
                  <a:pt x="38756" y="307817"/>
                </a:lnTo>
                <a:lnTo>
                  <a:pt x="79368" y="336885"/>
                </a:lnTo>
                <a:lnTo>
                  <a:pt x="126487" y="355539"/>
                </a:lnTo>
                <a:lnTo>
                  <a:pt x="178465" y="362125"/>
                </a:lnTo>
                <a:lnTo>
                  <a:pt x="232212" y="362125"/>
                </a:lnTo>
                <a:lnTo>
                  <a:pt x="186633" y="354772"/>
                </a:lnTo>
                <a:lnTo>
                  <a:pt x="147047" y="334298"/>
                </a:lnTo>
                <a:lnTo>
                  <a:pt x="115831" y="303078"/>
                </a:lnTo>
                <a:lnTo>
                  <a:pt x="95359" y="263490"/>
                </a:lnTo>
                <a:lnTo>
                  <a:pt x="88007" y="217909"/>
                </a:lnTo>
                <a:lnTo>
                  <a:pt x="95079" y="173182"/>
                </a:lnTo>
                <a:lnTo>
                  <a:pt x="114804" y="134174"/>
                </a:lnTo>
                <a:lnTo>
                  <a:pt x="144944" y="103120"/>
                </a:lnTo>
                <a:lnTo>
                  <a:pt x="183262" y="82253"/>
                </a:lnTo>
                <a:lnTo>
                  <a:pt x="227521" y="73809"/>
                </a:lnTo>
                <a:lnTo>
                  <a:pt x="231455" y="62454"/>
                </a:lnTo>
                <a:lnTo>
                  <a:pt x="234342" y="50650"/>
                </a:lnTo>
                <a:lnTo>
                  <a:pt x="236119" y="38449"/>
                </a:lnTo>
                <a:lnTo>
                  <a:pt x="236725" y="25904"/>
                </a:lnTo>
                <a:lnTo>
                  <a:pt x="236725" y="827"/>
                </a:lnTo>
                <a:lnTo>
                  <a:pt x="230516" y="293"/>
                </a:lnTo>
                <a:lnTo>
                  <a:pt x="224244" y="0"/>
                </a:lnTo>
                <a:close/>
              </a:path>
            </a:pathLst>
          </a:custGeom>
          <a:solidFill>
            <a:srgbClr val="0379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962565" y="10364551"/>
            <a:ext cx="5080" cy="635"/>
          </a:xfrm>
          <a:custGeom>
            <a:avLst/>
            <a:gdLst/>
            <a:ahLst/>
            <a:cxnLst/>
            <a:rect l="l" t="t" r="r" b="b"/>
            <a:pathLst>
              <a:path w="5080" h="634">
                <a:moveTo>
                  <a:pt x="4512" y="0"/>
                </a:moveTo>
                <a:lnTo>
                  <a:pt x="3015" y="52"/>
                </a:lnTo>
                <a:lnTo>
                  <a:pt x="1518" y="115"/>
                </a:lnTo>
                <a:lnTo>
                  <a:pt x="0" y="115"/>
                </a:lnTo>
                <a:lnTo>
                  <a:pt x="4512" y="115"/>
                </a:lnTo>
                <a:close/>
              </a:path>
            </a:pathLst>
          </a:custGeom>
          <a:solidFill>
            <a:srgbClr val="3A2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18364" y="10076348"/>
            <a:ext cx="149225" cy="288925"/>
          </a:xfrm>
          <a:custGeom>
            <a:avLst/>
            <a:gdLst/>
            <a:ahLst/>
            <a:cxnLst/>
            <a:rect l="l" t="t" r="r" b="b"/>
            <a:pathLst>
              <a:path w="149225" h="288925">
                <a:moveTo>
                  <a:pt x="139514" y="0"/>
                </a:moveTo>
                <a:lnTo>
                  <a:pt x="95254" y="8444"/>
                </a:lnTo>
                <a:lnTo>
                  <a:pt x="56936" y="29310"/>
                </a:lnTo>
                <a:lnTo>
                  <a:pt x="26796" y="60365"/>
                </a:lnTo>
                <a:lnTo>
                  <a:pt x="7071" y="99372"/>
                </a:lnTo>
                <a:lnTo>
                  <a:pt x="0" y="144100"/>
                </a:lnTo>
                <a:lnTo>
                  <a:pt x="7350" y="189681"/>
                </a:lnTo>
                <a:lnTo>
                  <a:pt x="27820" y="229269"/>
                </a:lnTo>
                <a:lnTo>
                  <a:pt x="59035" y="260488"/>
                </a:lnTo>
                <a:lnTo>
                  <a:pt x="98621" y="280963"/>
                </a:lnTo>
                <a:lnTo>
                  <a:pt x="144205" y="288315"/>
                </a:lnTo>
                <a:lnTo>
                  <a:pt x="148707" y="288200"/>
                </a:lnTo>
                <a:lnTo>
                  <a:pt x="148707" y="210726"/>
                </a:lnTo>
                <a:lnTo>
                  <a:pt x="138547" y="160389"/>
                </a:lnTo>
                <a:lnTo>
                  <a:pt x="110838" y="119285"/>
                </a:lnTo>
                <a:lnTo>
                  <a:pt x="69737" y="91572"/>
                </a:lnTo>
                <a:lnTo>
                  <a:pt x="19402" y="81411"/>
                </a:lnTo>
                <a:lnTo>
                  <a:pt x="58481" y="75397"/>
                </a:lnTo>
                <a:lnTo>
                  <a:pt x="92753" y="58591"/>
                </a:lnTo>
                <a:lnTo>
                  <a:pt x="120378" y="32841"/>
                </a:lnTo>
                <a:lnTo>
                  <a:pt x="139514" y="0"/>
                </a:lnTo>
                <a:close/>
              </a:path>
            </a:pathLst>
          </a:custGeom>
          <a:solidFill>
            <a:srgbClr val="ED3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418831" y="10001301"/>
            <a:ext cx="265430" cy="363855"/>
          </a:xfrm>
          <a:custGeom>
            <a:avLst/>
            <a:gdLst/>
            <a:ahLst/>
            <a:cxnLst/>
            <a:rect l="l" t="t" r="r" b="b"/>
            <a:pathLst>
              <a:path w="265430" h="363854">
                <a:moveTo>
                  <a:pt x="193659" y="0"/>
                </a:moveTo>
                <a:lnTo>
                  <a:pt x="193659" y="156455"/>
                </a:lnTo>
                <a:lnTo>
                  <a:pt x="129315" y="156455"/>
                </a:lnTo>
                <a:lnTo>
                  <a:pt x="78983" y="166617"/>
                </a:lnTo>
                <a:lnTo>
                  <a:pt x="37878" y="194330"/>
                </a:lnTo>
                <a:lnTo>
                  <a:pt x="10163" y="235434"/>
                </a:lnTo>
                <a:lnTo>
                  <a:pt x="0" y="285771"/>
                </a:lnTo>
                <a:lnTo>
                  <a:pt x="0" y="363360"/>
                </a:lnTo>
                <a:lnTo>
                  <a:pt x="58260" y="363360"/>
                </a:lnTo>
                <a:lnTo>
                  <a:pt x="105700" y="357896"/>
                </a:lnTo>
                <a:lnTo>
                  <a:pt x="149250" y="342330"/>
                </a:lnTo>
                <a:lnTo>
                  <a:pt x="187667" y="317905"/>
                </a:lnTo>
                <a:lnTo>
                  <a:pt x="219709" y="285863"/>
                </a:lnTo>
                <a:lnTo>
                  <a:pt x="244134" y="247446"/>
                </a:lnTo>
                <a:lnTo>
                  <a:pt x="259700" y="203896"/>
                </a:lnTo>
                <a:lnTo>
                  <a:pt x="265164" y="156455"/>
                </a:lnTo>
                <a:lnTo>
                  <a:pt x="260152" y="110981"/>
                </a:lnTo>
                <a:lnTo>
                  <a:pt x="245840" y="69020"/>
                </a:lnTo>
                <a:lnTo>
                  <a:pt x="223314" y="31662"/>
                </a:lnTo>
                <a:lnTo>
                  <a:pt x="193659" y="0"/>
                </a:lnTo>
                <a:close/>
              </a:path>
            </a:pathLst>
          </a:custGeom>
          <a:solidFill>
            <a:srgbClr val="00A9A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8831" y="9950853"/>
            <a:ext cx="193659" cy="2069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66000" y="1904344"/>
            <a:ext cx="12372099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54609" y="4310517"/>
            <a:ext cx="8208644" cy="3155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50" b="1" i="0">
                <a:solidFill>
                  <a:srgbClr val="0078A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7810863" y="10750892"/>
            <a:ext cx="1429384" cy="179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03620" y="10750892"/>
            <a:ext cx="220344" cy="179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hyperlink" Target="https://youtu.be/sZZWUHmKdS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ngingfaces.org.uk/adviceandsupport/self-help/children-young-peopl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childline.org.uk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4334" y="10460948"/>
            <a:ext cx="35560" cy="188595"/>
          </a:xfrm>
          <a:custGeom>
            <a:avLst/>
            <a:gdLst/>
            <a:ahLst/>
            <a:cxnLst/>
            <a:rect l="l" t="t" r="r" b="b"/>
            <a:pathLst>
              <a:path w="35559" h="188595">
                <a:moveTo>
                  <a:pt x="34951" y="0"/>
                </a:moveTo>
                <a:lnTo>
                  <a:pt x="0" y="0"/>
                </a:lnTo>
                <a:lnTo>
                  <a:pt x="0" y="187994"/>
                </a:lnTo>
                <a:lnTo>
                  <a:pt x="34951" y="187994"/>
                </a:lnTo>
                <a:lnTo>
                  <a:pt x="34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8369" y="9977750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30" y="0"/>
                </a:moveTo>
                <a:lnTo>
                  <a:pt x="14126" y="1819"/>
                </a:lnTo>
                <a:lnTo>
                  <a:pt x="6774" y="6782"/>
                </a:lnTo>
                <a:lnTo>
                  <a:pt x="1817" y="14144"/>
                </a:lnTo>
                <a:lnTo>
                  <a:pt x="0" y="23161"/>
                </a:lnTo>
                <a:lnTo>
                  <a:pt x="1817" y="32174"/>
                </a:lnTo>
                <a:lnTo>
                  <a:pt x="6774" y="39536"/>
                </a:lnTo>
                <a:lnTo>
                  <a:pt x="14126" y="44502"/>
                </a:lnTo>
                <a:lnTo>
                  <a:pt x="23130" y="46323"/>
                </a:lnTo>
                <a:lnTo>
                  <a:pt x="32133" y="44502"/>
                </a:lnTo>
                <a:lnTo>
                  <a:pt x="39485" y="39536"/>
                </a:lnTo>
                <a:lnTo>
                  <a:pt x="44442" y="32174"/>
                </a:lnTo>
                <a:lnTo>
                  <a:pt x="46260" y="23161"/>
                </a:lnTo>
                <a:lnTo>
                  <a:pt x="44442" y="14144"/>
                </a:lnTo>
                <a:lnTo>
                  <a:pt x="39485" y="6782"/>
                </a:lnTo>
                <a:lnTo>
                  <a:pt x="32133" y="1819"/>
                </a:lnTo>
                <a:lnTo>
                  <a:pt x="231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288362" y="866943"/>
            <a:ext cx="14857730" cy="8792210"/>
            <a:chOff x="3288362" y="866943"/>
            <a:chExt cx="14857730" cy="8792210"/>
          </a:xfrm>
        </p:grpSpPr>
        <p:sp>
          <p:nvSpPr>
            <p:cNvPr id="6" name="object 6"/>
            <p:cNvSpPr/>
            <p:nvPr/>
          </p:nvSpPr>
          <p:spPr>
            <a:xfrm>
              <a:off x="4336973" y="2600904"/>
              <a:ext cx="11430635" cy="7058025"/>
            </a:xfrm>
            <a:custGeom>
              <a:avLst/>
              <a:gdLst/>
              <a:ahLst/>
              <a:cxnLst/>
              <a:rect l="l" t="t" r="r" b="b"/>
              <a:pathLst>
                <a:path w="11430635" h="7058025">
                  <a:moveTo>
                    <a:pt x="11102353" y="0"/>
                  </a:moveTo>
                  <a:lnTo>
                    <a:pt x="0" y="1145535"/>
                  </a:lnTo>
                  <a:lnTo>
                    <a:pt x="1266715" y="7057816"/>
                  </a:lnTo>
                  <a:lnTo>
                    <a:pt x="11430154" y="4937891"/>
                  </a:lnTo>
                  <a:lnTo>
                    <a:pt x="11102353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8362" y="866943"/>
              <a:ext cx="5547995" cy="7157720"/>
            </a:xfrm>
            <a:custGeom>
              <a:avLst/>
              <a:gdLst/>
              <a:ahLst/>
              <a:cxnLst/>
              <a:rect l="l" t="t" r="r" b="b"/>
              <a:pathLst>
                <a:path w="5547995" h="7157720">
                  <a:moveTo>
                    <a:pt x="846244" y="0"/>
                  </a:moveTo>
                  <a:lnTo>
                    <a:pt x="177469" y="2058272"/>
                  </a:lnTo>
                  <a:lnTo>
                    <a:pt x="162795" y="2104467"/>
                  </a:lnTo>
                  <a:lnTo>
                    <a:pt x="148772" y="2150712"/>
                  </a:lnTo>
                  <a:lnTo>
                    <a:pt x="135399" y="2197002"/>
                  </a:lnTo>
                  <a:lnTo>
                    <a:pt x="122673" y="2243334"/>
                  </a:lnTo>
                  <a:lnTo>
                    <a:pt x="110590" y="2289700"/>
                  </a:lnTo>
                  <a:lnTo>
                    <a:pt x="99150" y="2336097"/>
                  </a:lnTo>
                  <a:lnTo>
                    <a:pt x="88348" y="2382520"/>
                  </a:lnTo>
                  <a:lnTo>
                    <a:pt x="78182" y="2428963"/>
                  </a:lnTo>
                  <a:lnTo>
                    <a:pt x="68651" y="2475422"/>
                  </a:lnTo>
                  <a:lnTo>
                    <a:pt x="59750" y="2521890"/>
                  </a:lnTo>
                  <a:lnTo>
                    <a:pt x="51479" y="2568365"/>
                  </a:lnTo>
                  <a:lnTo>
                    <a:pt x="43833" y="2614839"/>
                  </a:lnTo>
                  <a:lnTo>
                    <a:pt x="36811" y="2661309"/>
                  </a:lnTo>
                  <a:lnTo>
                    <a:pt x="30411" y="2707770"/>
                  </a:lnTo>
                  <a:lnTo>
                    <a:pt x="24628" y="2754215"/>
                  </a:lnTo>
                  <a:lnTo>
                    <a:pt x="19462" y="2800642"/>
                  </a:lnTo>
                  <a:lnTo>
                    <a:pt x="14909" y="2847043"/>
                  </a:lnTo>
                  <a:lnTo>
                    <a:pt x="10967" y="2893414"/>
                  </a:lnTo>
                  <a:lnTo>
                    <a:pt x="7633" y="2939751"/>
                  </a:lnTo>
                  <a:lnTo>
                    <a:pt x="4905" y="2986048"/>
                  </a:lnTo>
                  <a:lnTo>
                    <a:pt x="2780" y="3032301"/>
                  </a:lnTo>
                  <a:lnTo>
                    <a:pt x="1256" y="3078503"/>
                  </a:lnTo>
                  <a:lnTo>
                    <a:pt x="330" y="3124651"/>
                  </a:lnTo>
                  <a:lnTo>
                    <a:pt x="0" y="3170739"/>
                  </a:lnTo>
                  <a:lnTo>
                    <a:pt x="262" y="3216762"/>
                  </a:lnTo>
                  <a:lnTo>
                    <a:pt x="1115" y="3262715"/>
                  </a:lnTo>
                  <a:lnTo>
                    <a:pt x="2555" y="3308594"/>
                  </a:lnTo>
                  <a:lnTo>
                    <a:pt x="4581" y="3354392"/>
                  </a:lnTo>
                  <a:lnTo>
                    <a:pt x="7190" y="3400106"/>
                  </a:lnTo>
                  <a:lnTo>
                    <a:pt x="10378" y="3445729"/>
                  </a:lnTo>
                  <a:lnTo>
                    <a:pt x="14145" y="3491258"/>
                  </a:lnTo>
                  <a:lnTo>
                    <a:pt x="18486" y="3536687"/>
                  </a:lnTo>
                  <a:lnTo>
                    <a:pt x="23400" y="3582011"/>
                  </a:lnTo>
                  <a:lnTo>
                    <a:pt x="28884" y="3627225"/>
                  </a:lnTo>
                  <a:lnTo>
                    <a:pt x="34935" y="3672324"/>
                  </a:lnTo>
                  <a:lnTo>
                    <a:pt x="41552" y="3717302"/>
                  </a:lnTo>
                  <a:lnTo>
                    <a:pt x="48730" y="3762156"/>
                  </a:lnTo>
                  <a:lnTo>
                    <a:pt x="56468" y="3806880"/>
                  </a:lnTo>
                  <a:lnTo>
                    <a:pt x="64764" y="3851469"/>
                  </a:lnTo>
                  <a:lnTo>
                    <a:pt x="73614" y="3895917"/>
                  </a:lnTo>
                  <a:lnTo>
                    <a:pt x="83016" y="3940221"/>
                  </a:lnTo>
                  <a:lnTo>
                    <a:pt x="92967" y="3984374"/>
                  </a:lnTo>
                  <a:lnTo>
                    <a:pt x="103466" y="4028373"/>
                  </a:lnTo>
                  <a:lnTo>
                    <a:pt x="114509" y="4072211"/>
                  </a:lnTo>
                  <a:lnTo>
                    <a:pt x="126094" y="4115884"/>
                  </a:lnTo>
                  <a:lnTo>
                    <a:pt x="138218" y="4159386"/>
                  </a:lnTo>
                  <a:lnTo>
                    <a:pt x="150878" y="4202714"/>
                  </a:lnTo>
                  <a:lnTo>
                    <a:pt x="164073" y="4245861"/>
                  </a:lnTo>
                  <a:lnTo>
                    <a:pt x="177800" y="4288824"/>
                  </a:lnTo>
                  <a:lnTo>
                    <a:pt x="192056" y="4331596"/>
                  </a:lnTo>
                  <a:lnTo>
                    <a:pt x="206838" y="4374172"/>
                  </a:lnTo>
                  <a:lnTo>
                    <a:pt x="222144" y="4416549"/>
                  </a:lnTo>
                  <a:lnTo>
                    <a:pt x="237972" y="4458720"/>
                  </a:lnTo>
                  <a:lnTo>
                    <a:pt x="254318" y="4500680"/>
                  </a:lnTo>
                  <a:lnTo>
                    <a:pt x="271181" y="4542426"/>
                  </a:lnTo>
                  <a:lnTo>
                    <a:pt x="288557" y="4583951"/>
                  </a:lnTo>
                  <a:lnTo>
                    <a:pt x="306445" y="4625251"/>
                  </a:lnTo>
                  <a:lnTo>
                    <a:pt x="324841" y="4666320"/>
                  </a:lnTo>
                  <a:lnTo>
                    <a:pt x="343743" y="4707154"/>
                  </a:lnTo>
                  <a:lnTo>
                    <a:pt x="363149" y="4747748"/>
                  </a:lnTo>
                  <a:lnTo>
                    <a:pt x="383056" y="4788096"/>
                  </a:lnTo>
                  <a:lnTo>
                    <a:pt x="403461" y="4828194"/>
                  </a:lnTo>
                  <a:lnTo>
                    <a:pt x="424362" y="4868036"/>
                  </a:lnTo>
                  <a:lnTo>
                    <a:pt x="445756" y="4907618"/>
                  </a:lnTo>
                  <a:lnTo>
                    <a:pt x="467641" y="4946934"/>
                  </a:lnTo>
                  <a:lnTo>
                    <a:pt x="490015" y="4985980"/>
                  </a:lnTo>
                  <a:lnTo>
                    <a:pt x="512873" y="5024750"/>
                  </a:lnTo>
                  <a:lnTo>
                    <a:pt x="536215" y="5063240"/>
                  </a:lnTo>
                  <a:lnTo>
                    <a:pt x="560038" y="5101444"/>
                  </a:lnTo>
                  <a:lnTo>
                    <a:pt x="584338" y="5139358"/>
                  </a:lnTo>
                  <a:lnTo>
                    <a:pt x="609114" y="5176976"/>
                  </a:lnTo>
                  <a:lnTo>
                    <a:pt x="634362" y="5214293"/>
                  </a:lnTo>
                  <a:lnTo>
                    <a:pt x="660081" y="5251305"/>
                  </a:lnTo>
                  <a:lnTo>
                    <a:pt x="686268" y="5288006"/>
                  </a:lnTo>
                  <a:lnTo>
                    <a:pt x="712920" y="5324392"/>
                  </a:lnTo>
                  <a:lnTo>
                    <a:pt x="740034" y="5360457"/>
                  </a:lnTo>
                  <a:lnTo>
                    <a:pt x="767609" y="5396196"/>
                  </a:lnTo>
                  <a:lnTo>
                    <a:pt x="795641" y="5431604"/>
                  </a:lnTo>
                  <a:lnTo>
                    <a:pt x="824128" y="5466677"/>
                  </a:lnTo>
                  <a:lnTo>
                    <a:pt x="853067" y="5501409"/>
                  </a:lnTo>
                  <a:lnTo>
                    <a:pt x="882456" y="5535795"/>
                  </a:lnTo>
                  <a:lnTo>
                    <a:pt x="912293" y="5569831"/>
                  </a:lnTo>
                  <a:lnTo>
                    <a:pt x="942574" y="5603510"/>
                  </a:lnTo>
                  <a:lnTo>
                    <a:pt x="973297" y="5636829"/>
                  </a:lnTo>
                  <a:lnTo>
                    <a:pt x="1004461" y="5669782"/>
                  </a:lnTo>
                  <a:lnTo>
                    <a:pt x="1036061" y="5702365"/>
                  </a:lnTo>
                  <a:lnTo>
                    <a:pt x="1068095" y="5734571"/>
                  </a:lnTo>
                  <a:lnTo>
                    <a:pt x="1100562" y="5766397"/>
                  </a:lnTo>
                  <a:lnTo>
                    <a:pt x="1133458" y="5797836"/>
                  </a:lnTo>
                  <a:lnTo>
                    <a:pt x="1166781" y="5828885"/>
                  </a:lnTo>
                  <a:lnTo>
                    <a:pt x="1200528" y="5859538"/>
                  </a:lnTo>
                  <a:lnTo>
                    <a:pt x="1234697" y="5889790"/>
                  </a:lnTo>
                  <a:lnTo>
                    <a:pt x="1269285" y="5919636"/>
                  </a:lnTo>
                  <a:lnTo>
                    <a:pt x="1304289" y="5949071"/>
                  </a:lnTo>
                  <a:lnTo>
                    <a:pt x="1339708" y="5978090"/>
                  </a:lnTo>
                  <a:lnTo>
                    <a:pt x="1375538" y="6006688"/>
                  </a:lnTo>
                  <a:lnTo>
                    <a:pt x="1411777" y="6034860"/>
                  </a:lnTo>
                  <a:lnTo>
                    <a:pt x="1448423" y="6062601"/>
                  </a:lnTo>
                  <a:lnTo>
                    <a:pt x="1485472" y="6089906"/>
                  </a:lnTo>
                  <a:lnTo>
                    <a:pt x="1522923" y="6116770"/>
                  </a:lnTo>
                  <a:lnTo>
                    <a:pt x="1560773" y="6143188"/>
                  </a:lnTo>
                  <a:lnTo>
                    <a:pt x="1599018" y="6169154"/>
                  </a:lnTo>
                  <a:lnTo>
                    <a:pt x="1637657" y="6194665"/>
                  </a:lnTo>
                  <a:lnTo>
                    <a:pt x="1676688" y="6219715"/>
                  </a:lnTo>
                  <a:lnTo>
                    <a:pt x="1716107" y="6244298"/>
                  </a:lnTo>
                  <a:lnTo>
                    <a:pt x="1755911" y="6268410"/>
                  </a:lnTo>
                  <a:lnTo>
                    <a:pt x="1796100" y="6292046"/>
                  </a:lnTo>
                  <a:lnTo>
                    <a:pt x="1836669" y="6315201"/>
                  </a:lnTo>
                  <a:lnTo>
                    <a:pt x="1877616" y="6337870"/>
                  </a:lnTo>
                  <a:lnTo>
                    <a:pt x="1918939" y="6360047"/>
                  </a:lnTo>
                  <a:lnTo>
                    <a:pt x="1960635" y="6381728"/>
                  </a:lnTo>
                  <a:lnTo>
                    <a:pt x="2002702" y="6402908"/>
                  </a:lnTo>
                  <a:lnTo>
                    <a:pt x="2045137" y="6423582"/>
                  </a:lnTo>
                  <a:lnTo>
                    <a:pt x="2087938" y="6443744"/>
                  </a:lnTo>
                  <a:lnTo>
                    <a:pt x="2131101" y="6463390"/>
                  </a:lnTo>
                  <a:lnTo>
                    <a:pt x="2174625" y="6482515"/>
                  </a:lnTo>
                  <a:lnTo>
                    <a:pt x="2218506" y="6501113"/>
                  </a:lnTo>
                  <a:lnTo>
                    <a:pt x="2262743" y="6519180"/>
                  </a:lnTo>
                  <a:lnTo>
                    <a:pt x="2307333" y="6536711"/>
                  </a:lnTo>
                  <a:lnTo>
                    <a:pt x="2352273" y="6553700"/>
                  </a:lnTo>
                  <a:lnTo>
                    <a:pt x="2397560" y="6570143"/>
                  </a:lnTo>
                  <a:lnTo>
                    <a:pt x="2443193" y="6586034"/>
                  </a:lnTo>
                  <a:lnTo>
                    <a:pt x="2489168" y="6601369"/>
                  </a:lnTo>
                  <a:lnTo>
                    <a:pt x="4199985" y="7157248"/>
                  </a:lnTo>
                  <a:lnTo>
                    <a:pt x="5547640" y="3009604"/>
                  </a:lnTo>
                  <a:lnTo>
                    <a:pt x="5547776" y="3009175"/>
                  </a:lnTo>
                  <a:lnTo>
                    <a:pt x="5522600" y="2967821"/>
                  </a:lnTo>
                  <a:lnTo>
                    <a:pt x="5497077" y="2926673"/>
                  </a:lnTo>
                  <a:lnTo>
                    <a:pt x="5471210" y="2885733"/>
                  </a:lnTo>
                  <a:lnTo>
                    <a:pt x="5444999" y="2845004"/>
                  </a:lnTo>
                  <a:lnTo>
                    <a:pt x="5418446" y="2804487"/>
                  </a:lnTo>
                  <a:lnTo>
                    <a:pt x="5391551" y="2764186"/>
                  </a:lnTo>
                  <a:lnTo>
                    <a:pt x="5364316" y="2724103"/>
                  </a:lnTo>
                  <a:lnTo>
                    <a:pt x="5336743" y="2684240"/>
                  </a:lnTo>
                  <a:lnTo>
                    <a:pt x="5308832" y="2644600"/>
                  </a:lnTo>
                  <a:lnTo>
                    <a:pt x="5280584" y="2605185"/>
                  </a:lnTo>
                  <a:lnTo>
                    <a:pt x="5252002" y="2565998"/>
                  </a:lnTo>
                  <a:lnTo>
                    <a:pt x="5223085" y="2527041"/>
                  </a:lnTo>
                  <a:lnTo>
                    <a:pt x="5193836" y="2488316"/>
                  </a:lnTo>
                  <a:lnTo>
                    <a:pt x="5164255" y="2449827"/>
                  </a:lnTo>
                  <a:lnTo>
                    <a:pt x="5134343" y="2411575"/>
                  </a:lnTo>
                  <a:lnTo>
                    <a:pt x="5104103" y="2373563"/>
                  </a:lnTo>
                  <a:lnTo>
                    <a:pt x="5073534" y="2335794"/>
                  </a:lnTo>
                  <a:lnTo>
                    <a:pt x="5042639" y="2298269"/>
                  </a:lnTo>
                  <a:lnTo>
                    <a:pt x="5011419" y="2260992"/>
                  </a:lnTo>
                  <a:lnTo>
                    <a:pt x="4979874" y="2223965"/>
                  </a:lnTo>
                  <a:lnTo>
                    <a:pt x="4948006" y="2187190"/>
                  </a:lnTo>
                  <a:lnTo>
                    <a:pt x="4915816" y="2150669"/>
                  </a:lnTo>
                  <a:lnTo>
                    <a:pt x="4883305" y="2114406"/>
                  </a:lnTo>
                  <a:lnTo>
                    <a:pt x="4850475" y="2078402"/>
                  </a:lnTo>
                  <a:lnTo>
                    <a:pt x="4817327" y="2042661"/>
                  </a:lnTo>
                  <a:lnTo>
                    <a:pt x="4783862" y="2007184"/>
                  </a:lnTo>
                  <a:lnTo>
                    <a:pt x="4750080" y="1971974"/>
                  </a:lnTo>
                  <a:lnTo>
                    <a:pt x="4715985" y="1937033"/>
                  </a:lnTo>
                  <a:lnTo>
                    <a:pt x="4681575" y="1902364"/>
                  </a:lnTo>
                  <a:lnTo>
                    <a:pt x="4646854" y="1867970"/>
                  </a:lnTo>
                  <a:lnTo>
                    <a:pt x="4611821" y="1833853"/>
                  </a:lnTo>
                  <a:lnTo>
                    <a:pt x="4576479" y="1800014"/>
                  </a:lnTo>
                  <a:lnTo>
                    <a:pt x="4540828" y="1766458"/>
                  </a:lnTo>
                  <a:lnTo>
                    <a:pt x="4504870" y="1733185"/>
                  </a:lnTo>
                  <a:lnTo>
                    <a:pt x="4468606" y="1700200"/>
                  </a:lnTo>
                  <a:lnTo>
                    <a:pt x="4432036" y="1667503"/>
                  </a:lnTo>
                  <a:lnTo>
                    <a:pt x="4395163" y="1635098"/>
                  </a:lnTo>
                  <a:lnTo>
                    <a:pt x="4357987" y="1602987"/>
                  </a:lnTo>
                  <a:lnTo>
                    <a:pt x="4320510" y="1571172"/>
                  </a:lnTo>
                  <a:lnTo>
                    <a:pt x="4282733" y="1539657"/>
                  </a:lnTo>
                  <a:lnTo>
                    <a:pt x="4244657" y="1508442"/>
                  </a:lnTo>
                  <a:lnTo>
                    <a:pt x="4206284" y="1477532"/>
                  </a:lnTo>
                  <a:lnTo>
                    <a:pt x="4167613" y="1446927"/>
                  </a:lnTo>
                  <a:lnTo>
                    <a:pt x="4128648" y="1416632"/>
                  </a:lnTo>
                  <a:lnTo>
                    <a:pt x="4089388" y="1386648"/>
                  </a:lnTo>
                  <a:lnTo>
                    <a:pt x="4049836" y="1356977"/>
                  </a:lnTo>
                  <a:lnTo>
                    <a:pt x="4009992" y="1327622"/>
                  </a:lnTo>
                  <a:lnTo>
                    <a:pt x="3969857" y="1298586"/>
                  </a:lnTo>
                  <a:lnTo>
                    <a:pt x="3929433" y="1269871"/>
                  </a:lnTo>
                  <a:lnTo>
                    <a:pt x="3888722" y="1241480"/>
                  </a:lnTo>
                  <a:lnTo>
                    <a:pt x="3847723" y="1213414"/>
                  </a:lnTo>
                  <a:lnTo>
                    <a:pt x="3806439" y="1185677"/>
                  </a:lnTo>
                  <a:lnTo>
                    <a:pt x="3764870" y="1158271"/>
                  </a:lnTo>
                  <a:lnTo>
                    <a:pt x="3723018" y="1131198"/>
                  </a:lnTo>
                  <a:lnTo>
                    <a:pt x="3680884" y="1104460"/>
                  </a:lnTo>
                  <a:lnTo>
                    <a:pt x="3638470" y="1078061"/>
                  </a:lnTo>
                  <a:lnTo>
                    <a:pt x="3595775" y="1052003"/>
                  </a:lnTo>
                  <a:lnTo>
                    <a:pt x="3552803" y="1026287"/>
                  </a:lnTo>
                  <a:lnTo>
                    <a:pt x="3509553" y="1000918"/>
                  </a:lnTo>
                  <a:lnTo>
                    <a:pt x="3466027" y="975896"/>
                  </a:lnTo>
                  <a:lnTo>
                    <a:pt x="3422227" y="951225"/>
                  </a:lnTo>
                  <a:lnTo>
                    <a:pt x="3378153" y="926906"/>
                  </a:lnTo>
                  <a:lnTo>
                    <a:pt x="3333807" y="902943"/>
                  </a:lnTo>
                  <a:lnTo>
                    <a:pt x="3289190" y="879338"/>
                  </a:lnTo>
                  <a:lnTo>
                    <a:pt x="3244302" y="856093"/>
                  </a:lnTo>
                  <a:lnTo>
                    <a:pt x="3199146" y="833211"/>
                  </a:lnTo>
                  <a:lnTo>
                    <a:pt x="3153723" y="810695"/>
                  </a:lnTo>
                  <a:lnTo>
                    <a:pt x="3108033" y="788546"/>
                  </a:lnTo>
                  <a:lnTo>
                    <a:pt x="3062079" y="766767"/>
                  </a:lnTo>
                  <a:lnTo>
                    <a:pt x="3015860" y="745360"/>
                  </a:lnTo>
                  <a:lnTo>
                    <a:pt x="2969379" y="724329"/>
                  </a:lnTo>
                  <a:lnTo>
                    <a:pt x="2922636" y="703675"/>
                  </a:lnTo>
                  <a:lnTo>
                    <a:pt x="2875633" y="683401"/>
                  </a:lnTo>
                  <a:lnTo>
                    <a:pt x="2828371" y="663509"/>
                  </a:lnTo>
                  <a:lnTo>
                    <a:pt x="2780852" y="644003"/>
                  </a:lnTo>
                  <a:lnTo>
                    <a:pt x="2733075" y="624884"/>
                  </a:lnTo>
                  <a:lnTo>
                    <a:pt x="2685044" y="606154"/>
                  </a:lnTo>
                  <a:lnTo>
                    <a:pt x="2636758" y="587817"/>
                  </a:lnTo>
                  <a:lnTo>
                    <a:pt x="2588219" y="569874"/>
                  </a:lnTo>
                  <a:lnTo>
                    <a:pt x="2539428" y="552328"/>
                  </a:lnTo>
                  <a:lnTo>
                    <a:pt x="2490387" y="535183"/>
                  </a:lnTo>
                  <a:lnTo>
                    <a:pt x="2441097" y="518439"/>
                  </a:lnTo>
                  <a:lnTo>
                    <a:pt x="2391558" y="502099"/>
                  </a:lnTo>
                  <a:lnTo>
                    <a:pt x="846244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52845" y="917182"/>
              <a:ext cx="6793230" cy="7496175"/>
            </a:xfrm>
            <a:custGeom>
              <a:avLst/>
              <a:gdLst/>
              <a:ahLst/>
              <a:cxnLst/>
              <a:rect l="l" t="t" r="r" b="b"/>
              <a:pathLst>
                <a:path w="6793230" h="7496175">
                  <a:moveTo>
                    <a:pt x="1576829" y="0"/>
                  </a:moveTo>
                  <a:lnTo>
                    <a:pt x="1539327" y="30016"/>
                  </a:lnTo>
                  <a:lnTo>
                    <a:pt x="1502260" y="60386"/>
                  </a:lnTo>
                  <a:lnTo>
                    <a:pt x="1465629" y="91104"/>
                  </a:lnTo>
                  <a:lnTo>
                    <a:pt x="1429434" y="122168"/>
                  </a:lnTo>
                  <a:lnTo>
                    <a:pt x="1393676" y="153571"/>
                  </a:lnTo>
                  <a:lnTo>
                    <a:pt x="1358355" y="185312"/>
                  </a:lnTo>
                  <a:lnTo>
                    <a:pt x="1323472" y="217384"/>
                  </a:lnTo>
                  <a:lnTo>
                    <a:pt x="1289028" y="249785"/>
                  </a:lnTo>
                  <a:lnTo>
                    <a:pt x="1255023" y="282509"/>
                  </a:lnTo>
                  <a:lnTo>
                    <a:pt x="1221458" y="315553"/>
                  </a:lnTo>
                  <a:lnTo>
                    <a:pt x="1188333" y="348913"/>
                  </a:lnTo>
                  <a:lnTo>
                    <a:pt x="1155650" y="382585"/>
                  </a:lnTo>
                  <a:lnTo>
                    <a:pt x="1123408" y="416564"/>
                  </a:lnTo>
                  <a:lnTo>
                    <a:pt x="1091609" y="450846"/>
                  </a:lnTo>
                  <a:lnTo>
                    <a:pt x="1060252" y="485427"/>
                  </a:lnTo>
                  <a:lnTo>
                    <a:pt x="1029339" y="520304"/>
                  </a:lnTo>
                  <a:lnTo>
                    <a:pt x="998870" y="555471"/>
                  </a:lnTo>
                  <a:lnTo>
                    <a:pt x="968845" y="590925"/>
                  </a:lnTo>
                  <a:lnTo>
                    <a:pt x="939266" y="626661"/>
                  </a:lnTo>
                  <a:lnTo>
                    <a:pt x="910133" y="662676"/>
                  </a:lnTo>
                  <a:lnTo>
                    <a:pt x="881446" y="698965"/>
                  </a:lnTo>
                  <a:lnTo>
                    <a:pt x="853207" y="735524"/>
                  </a:lnTo>
                  <a:lnTo>
                    <a:pt x="825415" y="772349"/>
                  </a:lnTo>
                  <a:lnTo>
                    <a:pt x="798072" y="809436"/>
                  </a:lnTo>
                  <a:lnTo>
                    <a:pt x="771177" y="846781"/>
                  </a:lnTo>
                  <a:lnTo>
                    <a:pt x="744732" y="884379"/>
                  </a:lnTo>
                  <a:lnTo>
                    <a:pt x="718737" y="922227"/>
                  </a:lnTo>
                  <a:lnTo>
                    <a:pt x="693193" y="960319"/>
                  </a:lnTo>
                  <a:lnTo>
                    <a:pt x="668101" y="998653"/>
                  </a:lnTo>
                  <a:lnTo>
                    <a:pt x="643460" y="1037224"/>
                  </a:lnTo>
                  <a:lnTo>
                    <a:pt x="619272" y="1076028"/>
                  </a:lnTo>
                  <a:lnTo>
                    <a:pt x="595537" y="1115061"/>
                  </a:lnTo>
                  <a:lnTo>
                    <a:pt x="572256" y="1154318"/>
                  </a:lnTo>
                  <a:lnTo>
                    <a:pt x="549429" y="1193795"/>
                  </a:lnTo>
                  <a:lnTo>
                    <a:pt x="527057" y="1233489"/>
                  </a:lnTo>
                  <a:lnTo>
                    <a:pt x="505141" y="1273395"/>
                  </a:lnTo>
                  <a:lnTo>
                    <a:pt x="483681" y="1313509"/>
                  </a:lnTo>
                  <a:lnTo>
                    <a:pt x="462678" y="1353827"/>
                  </a:lnTo>
                  <a:lnTo>
                    <a:pt x="442133" y="1394344"/>
                  </a:lnTo>
                  <a:lnTo>
                    <a:pt x="422045" y="1435057"/>
                  </a:lnTo>
                  <a:lnTo>
                    <a:pt x="402416" y="1475962"/>
                  </a:lnTo>
                  <a:lnTo>
                    <a:pt x="383246" y="1517054"/>
                  </a:lnTo>
                  <a:lnTo>
                    <a:pt x="364537" y="1558328"/>
                  </a:lnTo>
                  <a:lnTo>
                    <a:pt x="346287" y="1599782"/>
                  </a:lnTo>
                  <a:lnTo>
                    <a:pt x="328499" y="1641411"/>
                  </a:lnTo>
                  <a:lnTo>
                    <a:pt x="311172" y="1683210"/>
                  </a:lnTo>
                  <a:lnTo>
                    <a:pt x="294308" y="1725176"/>
                  </a:lnTo>
                  <a:lnTo>
                    <a:pt x="277906" y="1767305"/>
                  </a:lnTo>
                  <a:lnTo>
                    <a:pt x="261968" y="1809591"/>
                  </a:lnTo>
                  <a:lnTo>
                    <a:pt x="246494" y="1852032"/>
                  </a:lnTo>
                  <a:lnTo>
                    <a:pt x="231485" y="1894623"/>
                  </a:lnTo>
                  <a:lnTo>
                    <a:pt x="216941" y="1937360"/>
                  </a:lnTo>
                  <a:lnTo>
                    <a:pt x="202863" y="1980238"/>
                  </a:lnTo>
                  <a:lnTo>
                    <a:pt x="189252" y="2023254"/>
                  </a:lnTo>
                  <a:lnTo>
                    <a:pt x="176108" y="2066404"/>
                  </a:lnTo>
                  <a:lnTo>
                    <a:pt x="163431" y="2109682"/>
                  </a:lnTo>
                  <a:lnTo>
                    <a:pt x="151223" y="2153086"/>
                  </a:lnTo>
                  <a:lnTo>
                    <a:pt x="139483" y="2196611"/>
                  </a:lnTo>
                  <a:lnTo>
                    <a:pt x="128214" y="2240253"/>
                  </a:lnTo>
                  <a:lnTo>
                    <a:pt x="117414" y="2284007"/>
                  </a:lnTo>
                  <a:lnTo>
                    <a:pt x="107085" y="2327870"/>
                  </a:lnTo>
                  <a:lnTo>
                    <a:pt x="97228" y="2371837"/>
                  </a:lnTo>
                  <a:lnTo>
                    <a:pt x="87842" y="2415905"/>
                  </a:lnTo>
                  <a:lnTo>
                    <a:pt x="78929" y="2460069"/>
                  </a:lnTo>
                  <a:lnTo>
                    <a:pt x="70490" y="2504325"/>
                  </a:lnTo>
                  <a:lnTo>
                    <a:pt x="62524" y="2548669"/>
                  </a:lnTo>
                  <a:lnTo>
                    <a:pt x="55032" y="2593096"/>
                  </a:lnTo>
                  <a:lnTo>
                    <a:pt x="48016" y="2637603"/>
                  </a:lnTo>
                  <a:lnTo>
                    <a:pt x="41475" y="2682185"/>
                  </a:lnTo>
                  <a:lnTo>
                    <a:pt x="35410" y="2726839"/>
                  </a:lnTo>
                  <a:lnTo>
                    <a:pt x="29822" y="2771560"/>
                  </a:lnTo>
                  <a:lnTo>
                    <a:pt x="24712" y="2816344"/>
                  </a:lnTo>
                  <a:lnTo>
                    <a:pt x="20079" y="2861187"/>
                  </a:lnTo>
                  <a:lnTo>
                    <a:pt x="15926" y="2906084"/>
                  </a:lnTo>
                  <a:lnTo>
                    <a:pt x="12251" y="2951033"/>
                  </a:lnTo>
                  <a:lnTo>
                    <a:pt x="9056" y="2996027"/>
                  </a:lnTo>
                  <a:lnTo>
                    <a:pt x="6342" y="3041064"/>
                  </a:lnTo>
                  <a:lnTo>
                    <a:pt x="4109" y="3086139"/>
                  </a:lnTo>
                  <a:lnTo>
                    <a:pt x="2358" y="3131248"/>
                  </a:lnTo>
                  <a:lnTo>
                    <a:pt x="1089" y="3176387"/>
                  </a:lnTo>
                  <a:lnTo>
                    <a:pt x="302" y="3221552"/>
                  </a:lnTo>
                  <a:lnTo>
                    <a:pt x="0" y="3266738"/>
                  </a:lnTo>
                  <a:lnTo>
                    <a:pt x="181" y="3311942"/>
                  </a:lnTo>
                  <a:lnTo>
                    <a:pt x="847" y="3357159"/>
                  </a:lnTo>
                  <a:lnTo>
                    <a:pt x="1998" y="3402385"/>
                  </a:lnTo>
                  <a:lnTo>
                    <a:pt x="3635" y="3447616"/>
                  </a:lnTo>
                  <a:lnTo>
                    <a:pt x="5759" y="3492848"/>
                  </a:lnTo>
                  <a:lnTo>
                    <a:pt x="8370" y="3538077"/>
                  </a:lnTo>
                  <a:lnTo>
                    <a:pt x="11469" y="3583298"/>
                  </a:lnTo>
                  <a:lnTo>
                    <a:pt x="15056" y="3628508"/>
                  </a:lnTo>
                  <a:lnTo>
                    <a:pt x="19132" y="3673702"/>
                  </a:lnTo>
                  <a:lnTo>
                    <a:pt x="23697" y="3718876"/>
                  </a:lnTo>
                  <a:lnTo>
                    <a:pt x="28753" y="3764027"/>
                  </a:lnTo>
                  <a:lnTo>
                    <a:pt x="34299" y="3809149"/>
                  </a:lnTo>
                  <a:lnTo>
                    <a:pt x="40337" y="3854239"/>
                  </a:lnTo>
                  <a:lnTo>
                    <a:pt x="46867" y="3899292"/>
                  </a:lnTo>
                  <a:lnTo>
                    <a:pt x="53889" y="3944305"/>
                  </a:lnTo>
                  <a:lnTo>
                    <a:pt x="61404" y="3989274"/>
                  </a:lnTo>
                  <a:lnTo>
                    <a:pt x="69414" y="4034193"/>
                  </a:lnTo>
                  <a:lnTo>
                    <a:pt x="77917" y="4079060"/>
                  </a:lnTo>
                  <a:lnTo>
                    <a:pt x="86916" y="4123869"/>
                  </a:lnTo>
                  <a:lnTo>
                    <a:pt x="96410" y="4168617"/>
                  </a:lnTo>
                  <a:lnTo>
                    <a:pt x="106401" y="4213300"/>
                  </a:lnTo>
                  <a:lnTo>
                    <a:pt x="116888" y="4257914"/>
                  </a:lnTo>
                  <a:lnTo>
                    <a:pt x="127873" y="4302453"/>
                  </a:lnTo>
                  <a:lnTo>
                    <a:pt x="139356" y="4346915"/>
                  </a:lnTo>
                  <a:lnTo>
                    <a:pt x="151338" y="4391295"/>
                  </a:lnTo>
                  <a:lnTo>
                    <a:pt x="163818" y="4435588"/>
                  </a:lnTo>
                  <a:lnTo>
                    <a:pt x="176799" y="4479792"/>
                  </a:lnTo>
                  <a:lnTo>
                    <a:pt x="190280" y="4523901"/>
                  </a:lnTo>
                  <a:lnTo>
                    <a:pt x="204262" y="4567911"/>
                  </a:lnTo>
                  <a:lnTo>
                    <a:pt x="218746" y="4611819"/>
                  </a:lnTo>
                  <a:lnTo>
                    <a:pt x="233732" y="4655620"/>
                  </a:lnTo>
                  <a:lnTo>
                    <a:pt x="249221" y="4699310"/>
                  </a:lnTo>
                  <a:lnTo>
                    <a:pt x="265213" y="4742885"/>
                  </a:lnTo>
                  <a:lnTo>
                    <a:pt x="281710" y="4786341"/>
                  </a:lnTo>
                  <a:lnTo>
                    <a:pt x="298711" y="4829673"/>
                  </a:lnTo>
                  <a:lnTo>
                    <a:pt x="316218" y="4872878"/>
                  </a:lnTo>
                  <a:lnTo>
                    <a:pt x="334230" y="4915951"/>
                  </a:lnTo>
                  <a:lnTo>
                    <a:pt x="352749" y="4958888"/>
                  </a:lnTo>
                  <a:lnTo>
                    <a:pt x="371775" y="5001686"/>
                  </a:lnTo>
                  <a:lnTo>
                    <a:pt x="391309" y="5044339"/>
                  </a:lnTo>
                  <a:lnTo>
                    <a:pt x="411352" y="5086844"/>
                  </a:lnTo>
                  <a:lnTo>
                    <a:pt x="431903" y="5129196"/>
                  </a:lnTo>
                  <a:lnTo>
                    <a:pt x="452963" y="5171393"/>
                  </a:lnTo>
                  <a:lnTo>
                    <a:pt x="474534" y="5213428"/>
                  </a:lnTo>
                  <a:lnTo>
                    <a:pt x="496616" y="5255299"/>
                  </a:lnTo>
                  <a:lnTo>
                    <a:pt x="519209" y="5297000"/>
                  </a:lnTo>
                  <a:lnTo>
                    <a:pt x="542314" y="5338529"/>
                  </a:lnTo>
                  <a:lnTo>
                    <a:pt x="565932" y="5379880"/>
                  </a:lnTo>
                  <a:lnTo>
                    <a:pt x="590062" y="5421050"/>
                  </a:lnTo>
                  <a:lnTo>
                    <a:pt x="614707" y="5462035"/>
                  </a:lnTo>
                  <a:lnTo>
                    <a:pt x="639866" y="5502829"/>
                  </a:lnTo>
                  <a:lnTo>
                    <a:pt x="665540" y="5543430"/>
                  </a:lnTo>
                  <a:lnTo>
                    <a:pt x="691730" y="5583833"/>
                  </a:lnTo>
                  <a:lnTo>
                    <a:pt x="718435" y="5624034"/>
                  </a:lnTo>
                  <a:lnTo>
                    <a:pt x="745658" y="5664029"/>
                  </a:lnTo>
                  <a:lnTo>
                    <a:pt x="773398" y="5703813"/>
                  </a:lnTo>
                  <a:lnTo>
                    <a:pt x="801656" y="5743383"/>
                  </a:lnTo>
                  <a:lnTo>
                    <a:pt x="830433" y="5782734"/>
                  </a:lnTo>
                  <a:lnTo>
                    <a:pt x="859613" y="5821709"/>
                  </a:lnTo>
                  <a:lnTo>
                    <a:pt x="889153" y="5860253"/>
                  </a:lnTo>
                  <a:lnTo>
                    <a:pt x="919049" y="5898365"/>
                  </a:lnTo>
                  <a:lnTo>
                    <a:pt x="949297" y="5936046"/>
                  </a:lnTo>
                  <a:lnTo>
                    <a:pt x="979892" y="5973294"/>
                  </a:lnTo>
                  <a:lnTo>
                    <a:pt x="1010831" y="6010109"/>
                  </a:lnTo>
                  <a:lnTo>
                    <a:pt x="1042110" y="6046491"/>
                  </a:lnTo>
                  <a:lnTo>
                    <a:pt x="1073723" y="6082437"/>
                  </a:lnTo>
                  <a:lnTo>
                    <a:pt x="1105668" y="6117949"/>
                  </a:lnTo>
                  <a:lnTo>
                    <a:pt x="1137939" y="6153025"/>
                  </a:lnTo>
                  <a:lnTo>
                    <a:pt x="1170534" y="6187665"/>
                  </a:lnTo>
                  <a:lnTo>
                    <a:pt x="1203447" y="6221868"/>
                  </a:lnTo>
                  <a:lnTo>
                    <a:pt x="1236675" y="6255633"/>
                  </a:lnTo>
                  <a:lnTo>
                    <a:pt x="1270214" y="6288960"/>
                  </a:lnTo>
                  <a:lnTo>
                    <a:pt x="1304059" y="6321848"/>
                  </a:lnTo>
                  <a:lnTo>
                    <a:pt x="1338206" y="6354296"/>
                  </a:lnTo>
                  <a:lnTo>
                    <a:pt x="1372651" y="6386305"/>
                  </a:lnTo>
                  <a:lnTo>
                    <a:pt x="1407391" y="6417872"/>
                  </a:lnTo>
                  <a:lnTo>
                    <a:pt x="1442420" y="6448998"/>
                  </a:lnTo>
                  <a:lnTo>
                    <a:pt x="1477735" y="6479683"/>
                  </a:lnTo>
                  <a:lnTo>
                    <a:pt x="1513331" y="6509924"/>
                  </a:lnTo>
                  <a:lnTo>
                    <a:pt x="1549206" y="6539722"/>
                  </a:lnTo>
                  <a:lnTo>
                    <a:pt x="1585353" y="6569077"/>
                  </a:lnTo>
                  <a:lnTo>
                    <a:pt x="1621770" y="6597986"/>
                  </a:lnTo>
                  <a:lnTo>
                    <a:pt x="1658452" y="6626451"/>
                  </a:lnTo>
                  <a:lnTo>
                    <a:pt x="1695395" y="6654470"/>
                  </a:lnTo>
                  <a:lnTo>
                    <a:pt x="1732594" y="6682042"/>
                  </a:lnTo>
                  <a:lnTo>
                    <a:pt x="1770047" y="6709167"/>
                  </a:lnTo>
                  <a:lnTo>
                    <a:pt x="1807748" y="6735844"/>
                  </a:lnTo>
                  <a:lnTo>
                    <a:pt x="1845694" y="6762073"/>
                  </a:lnTo>
                  <a:lnTo>
                    <a:pt x="1883880" y="6787853"/>
                  </a:lnTo>
                  <a:lnTo>
                    <a:pt x="1922303" y="6813183"/>
                  </a:lnTo>
                  <a:lnTo>
                    <a:pt x="1960957" y="6838063"/>
                  </a:lnTo>
                  <a:lnTo>
                    <a:pt x="1999840" y="6862493"/>
                  </a:lnTo>
                  <a:lnTo>
                    <a:pt x="2038946" y="6886470"/>
                  </a:lnTo>
                  <a:lnTo>
                    <a:pt x="2078272" y="6909996"/>
                  </a:lnTo>
                  <a:lnTo>
                    <a:pt x="2117814" y="6933068"/>
                  </a:lnTo>
                  <a:lnTo>
                    <a:pt x="2157567" y="6955687"/>
                  </a:lnTo>
                  <a:lnTo>
                    <a:pt x="2197528" y="6977852"/>
                  </a:lnTo>
                  <a:lnTo>
                    <a:pt x="2237692" y="6999563"/>
                  </a:lnTo>
                  <a:lnTo>
                    <a:pt x="2278055" y="7020818"/>
                  </a:lnTo>
                  <a:lnTo>
                    <a:pt x="2318613" y="7041617"/>
                  </a:lnTo>
                  <a:lnTo>
                    <a:pt x="2359363" y="7061959"/>
                  </a:lnTo>
                  <a:lnTo>
                    <a:pt x="2400298" y="7081844"/>
                  </a:lnTo>
                  <a:lnTo>
                    <a:pt x="2441417" y="7101271"/>
                  </a:lnTo>
                  <a:lnTo>
                    <a:pt x="2482714" y="7120240"/>
                  </a:lnTo>
                  <a:lnTo>
                    <a:pt x="2524185" y="7138750"/>
                  </a:lnTo>
                  <a:lnTo>
                    <a:pt x="2565827" y="7156799"/>
                  </a:lnTo>
                  <a:lnTo>
                    <a:pt x="2607635" y="7174389"/>
                  </a:lnTo>
                  <a:lnTo>
                    <a:pt x="2649604" y="7191517"/>
                  </a:lnTo>
                  <a:lnTo>
                    <a:pt x="2691732" y="7208184"/>
                  </a:lnTo>
                  <a:lnTo>
                    <a:pt x="2734013" y="7224388"/>
                  </a:lnTo>
                  <a:lnTo>
                    <a:pt x="2776445" y="7240129"/>
                  </a:lnTo>
                  <a:lnTo>
                    <a:pt x="2819021" y="7255407"/>
                  </a:lnTo>
                  <a:lnTo>
                    <a:pt x="2861739" y="7270221"/>
                  </a:lnTo>
                  <a:lnTo>
                    <a:pt x="2904594" y="7284569"/>
                  </a:lnTo>
                  <a:lnTo>
                    <a:pt x="2947583" y="7298452"/>
                  </a:lnTo>
                  <a:lnTo>
                    <a:pt x="2990700" y="7311869"/>
                  </a:lnTo>
                  <a:lnTo>
                    <a:pt x="3033943" y="7324820"/>
                  </a:lnTo>
                  <a:lnTo>
                    <a:pt x="3077306" y="7337303"/>
                  </a:lnTo>
                  <a:lnTo>
                    <a:pt x="3120785" y="7349317"/>
                  </a:lnTo>
                  <a:lnTo>
                    <a:pt x="3164378" y="7360864"/>
                  </a:lnTo>
                  <a:lnTo>
                    <a:pt x="3208078" y="7371941"/>
                  </a:lnTo>
                  <a:lnTo>
                    <a:pt x="3251883" y="7382548"/>
                  </a:lnTo>
                  <a:lnTo>
                    <a:pt x="3295788" y="7392684"/>
                  </a:lnTo>
                  <a:lnTo>
                    <a:pt x="3339789" y="7402349"/>
                  </a:lnTo>
                  <a:lnTo>
                    <a:pt x="3383882" y="7411543"/>
                  </a:lnTo>
                  <a:lnTo>
                    <a:pt x="3428063" y="7420263"/>
                  </a:lnTo>
                  <a:lnTo>
                    <a:pt x="3472327" y="7428511"/>
                  </a:lnTo>
                  <a:lnTo>
                    <a:pt x="3516671" y="7436285"/>
                  </a:lnTo>
                  <a:lnTo>
                    <a:pt x="3561090" y="7443585"/>
                  </a:lnTo>
                  <a:lnTo>
                    <a:pt x="3605581" y="7450410"/>
                  </a:lnTo>
                  <a:lnTo>
                    <a:pt x="3650138" y="7456759"/>
                  </a:lnTo>
                  <a:lnTo>
                    <a:pt x="3694759" y="7462632"/>
                  </a:lnTo>
                  <a:lnTo>
                    <a:pt x="3739439" y="7468027"/>
                  </a:lnTo>
                  <a:lnTo>
                    <a:pt x="3784173" y="7472946"/>
                  </a:lnTo>
                  <a:lnTo>
                    <a:pt x="3828958" y="7477386"/>
                  </a:lnTo>
                  <a:lnTo>
                    <a:pt x="3873790" y="7481347"/>
                  </a:lnTo>
                  <a:lnTo>
                    <a:pt x="3918663" y="7484829"/>
                  </a:lnTo>
                  <a:lnTo>
                    <a:pt x="3963576" y="7487831"/>
                  </a:lnTo>
                  <a:lnTo>
                    <a:pt x="4008522" y="7490352"/>
                  </a:lnTo>
                  <a:lnTo>
                    <a:pt x="4053498" y="7492392"/>
                  </a:lnTo>
                  <a:lnTo>
                    <a:pt x="4098501" y="7493950"/>
                  </a:lnTo>
                  <a:lnTo>
                    <a:pt x="4143525" y="7495025"/>
                  </a:lnTo>
                  <a:lnTo>
                    <a:pt x="4188566" y="7495617"/>
                  </a:lnTo>
                  <a:lnTo>
                    <a:pt x="4233621" y="7495725"/>
                  </a:lnTo>
                  <a:lnTo>
                    <a:pt x="4278686" y="7495349"/>
                  </a:lnTo>
                  <a:lnTo>
                    <a:pt x="4323756" y="7494487"/>
                  </a:lnTo>
                  <a:lnTo>
                    <a:pt x="4368827" y="7493140"/>
                  </a:lnTo>
                  <a:lnTo>
                    <a:pt x="4413895" y="7491306"/>
                  </a:lnTo>
                  <a:lnTo>
                    <a:pt x="4458955" y="7488986"/>
                  </a:lnTo>
                  <a:lnTo>
                    <a:pt x="4504005" y="7486177"/>
                  </a:lnTo>
                  <a:lnTo>
                    <a:pt x="4549039" y="7482880"/>
                  </a:lnTo>
                  <a:lnTo>
                    <a:pt x="4594054" y="7479095"/>
                  </a:lnTo>
                  <a:lnTo>
                    <a:pt x="4639045" y="7474819"/>
                  </a:lnTo>
                  <a:lnTo>
                    <a:pt x="4684009" y="7470054"/>
                  </a:lnTo>
                  <a:lnTo>
                    <a:pt x="4728941" y="7464797"/>
                  </a:lnTo>
                  <a:lnTo>
                    <a:pt x="4773836" y="7459049"/>
                  </a:lnTo>
                  <a:lnTo>
                    <a:pt x="4818692" y="7452809"/>
                  </a:lnTo>
                  <a:lnTo>
                    <a:pt x="4863503" y="7446077"/>
                  </a:lnTo>
                  <a:lnTo>
                    <a:pt x="4908266" y="7438851"/>
                  </a:lnTo>
                  <a:lnTo>
                    <a:pt x="4952976" y="7431130"/>
                  </a:lnTo>
                  <a:lnTo>
                    <a:pt x="4997630" y="7422916"/>
                  </a:lnTo>
                  <a:lnTo>
                    <a:pt x="5042223" y="7414206"/>
                  </a:lnTo>
                  <a:lnTo>
                    <a:pt x="5086752" y="7405000"/>
                  </a:lnTo>
                  <a:lnTo>
                    <a:pt x="5131211" y="7395297"/>
                  </a:lnTo>
                  <a:lnTo>
                    <a:pt x="5175597" y="7385097"/>
                  </a:lnTo>
                  <a:lnTo>
                    <a:pt x="5219906" y="7374400"/>
                  </a:lnTo>
                  <a:lnTo>
                    <a:pt x="5264134" y="7363204"/>
                  </a:lnTo>
                  <a:lnTo>
                    <a:pt x="5308276" y="7351509"/>
                  </a:lnTo>
                  <a:lnTo>
                    <a:pt x="5352328" y="7339314"/>
                  </a:lnTo>
                  <a:lnTo>
                    <a:pt x="5396287" y="7326618"/>
                  </a:lnTo>
                  <a:lnTo>
                    <a:pt x="5440148" y="7313422"/>
                  </a:lnTo>
                  <a:lnTo>
                    <a:pt x="5483907" y="7299724"/>
                  </a:lnTo>
                  <a:lnTo>
                    <a:pt x="5527560" y="7285524"/>
                  </a:lnTo>
                  <a:lnTo>
                    <a:pt x="5571102" y="7270821"/>
                  </a:lnTo>
                  <a:lnTo>
                    <a:pt x="5614531" y="7255615"/>
                  </a:lnTo>
                  <a:lnTo>
                    <a:pt x="5657840" y="7239904"/>
                  </a:lnTo>
                  <a:lnTo>
                    <a:pt x="5701028" y="7223689"/>
                  </a:lnTo>
                  <a:lnTo>
                    <a:pt x="5744088" y="7206968"/>
                  </a:lnTo>
                  <a:lnTo>
                    <a:pt x="5787018" y="7189741"/>
                  </a:lnTo>
                  <a:lnTo>
                    <a:pt x="5829812" y="7172007"/>
                  </a:lnTo>
                  <a:lnTo>
                    <a:pt x="5872468" y="7153766"/>
                  </a:lnTo>
                  <a:lnTo>
                    <a:pt x="5914980" y="7135017"/>
                  </a:lnTo>
                  <a:lnTo>
                    <a:pt x="5957345" y="7115760"/>
                  </a:lnTo>
                  <a:lnTo>
                    <a:pt x="5999558" y="7095993"/>
                  </a:lnTo>
                  <a:lnTo>
                    <a:pt x="6041616" y="7075716"/>
                  </a:lnTo>
                  <a:lnTo>
                    <a:pt x="6083514" y="7054929"/>
                  </a:lnTo>
                  <a:lnTo>
                    <a:pt x="6125249" y="7033630"/>
                  </a:lnTo>
                  <a:lnTo>
                    <a:pt x="6166815" y="7011820"/>
                  </a:lnTo>
                  <a:lnTo>
                    <a:pt x="6208209" y="6989498"/>
                  </a:lnTo>
                  <a:lnTo>
                    <a:pt x="6249427" y="6966662"/>
                  </a:lnTo>
                  <a:lnTo>
                    <a:pt x="6290465" y="6943313"/>
                  </a:lnTo>
                  <a:lnTo>
                    <a:pt x="6331318" y="6919450"/>
                  </a:lnTo>
                  <a:lnTo>
                    <a:pt x="6371982" y="6895071"/>
                  </a:lnTo>
                  <a:lnTo>
                    <a:pt x="6412454" y="6870177"/>
                  </a:lnTo>
                  <a:lnTo>
                    <a:pt x="6452729" y="6844767"/>
                  </a:lnTo>
                  <a:lnTo>
                    <a:pt x="6492803" y="6818840"/>
                  </a:lnTo>
                  <a:lnTo>
                    <a:pt x="6532672" y="6792395"/>
                  </a:lnTo>
                  <a:lnTo>
                    <a:pt x="6572331" y="6765433"/>
                  </a:lnTo>
                  <a:lnTo>
                    <a:pt x="6611778" y="6737951"/>
                  </a:lnTo>
                  <a:lnTo>
                    <a:pt x="6651007" y="6709950"/>
                  </a:lnTo>
                  <a:lnTo>
                    <a:pt x="6690014" y="6681430"/>
                  </a:lnTo>
                  <a:lnTo>
                    <a:pt x="6741859" y="6641596"/>
                  </a:lnTo>
                  <a:lnTo>
                    <a:pt x="6792911" y="6601149"/>
                  </a:lnTo>
                  <a:lnTo>
                    <a:pt x="5448240" y="4783938"/>
                  </a:lnTo>
                  <a:lnTo>
                    <a:pt x="5419216" y="4745221"/>
                  </a:lnTo>
                  <a:lnTo>
                    <a:pt x="5389796" y="4706979"/>
                  </a:lnTo>
                  <a:lnTo>
                    <a:pt x="5359985" y="4669212"/>
                  </a:lnTo>
                  <a:lnTo>
                    <a:pt x="5329788" y="4631922"/>
                  </a:lnTo>
                  <a:lnTo>
                    <a:pt x="5299210" y="4595108"/>
                  </a:lnTo>
                  <a:lnTo>
                    <a:pt x="5268255" y="4558772"/>
                  </a:lnTo>
                  <a:lnTo>
                    <a:pt x="5236930" y="4522915"/>
                  </a:lnTo>
                  <a:lnTo>
                    <a:pt x="5205238" y="4487537"/>
                  </a:lnTo>
                  <a:lnTo>
                    <a:pt x="5173186" y="4452638"/>
                  </a:lnTo>
                  <a:lnTo>
                    <a:pt x="5140778" y="4418221"/>
                  </a:lnTo>
                  <a:lnTo>
                    <a:pt x="5108019" y="4384285"/>
                  </a:lnTo>
                  <a:lnTo>
                    <a:pt x="5074914" y="4350832"/>
                  </a:lnTo>
                  <a:lnTo>
                    <a:pt x="5041468" y="4317861"/>
                  </a:lnTo>
                  <a:lnTo>
                    <a:pt x="5007687" y="4285375"/>
                  </a:lnTo>
                  <a:lnTo>
                    <a:pt x="4973574" y="4253373"/>
                  </a:lnTo>
                  <a:lnTo>
                    <a:pt x="4939137" y="4221856"/>
                  </a:lnTo>
                  <a:lnTo>
                    <a:pt x="4904378" y="4190826"/>
                  </a:lnTo>
                  <a:lnTo>
                    <a:pt x="4869304" y="4160283"/>
                  </a:lnTo>
                  <a:lnTo>
                    <a:pt x="4833919" y="4130227"/>
                  </a:lnTo>
                  <a:lnTo>
                    <a:pt x="4798229" y="4100660"/>
                  </a:lnTo>
                  <a:lnTo>
                    <a:pt x="4762239" y="4071582"/>
                  </a:lnTo>
                  <a:lnTo>
                    <a:pt x="4725952" y="4042995"/>
                  </a:lnTo>
                  <a:lnTo>
                    <a:pt x="4689376" y="4014898"/>
                  </a:lnTo>
                  <a:lnTo>
                    <a:pt x="4652514" y="3987292"/>
                  </a:lnTo>
                  <a:lnTo>
                    <a:pt x="4615372" y="3960180"/>
                  </a:lnTo>
                  <a:lnTo>
                    <a:pt x="4577955" y="3933560"/>
                  </a:lnTo>
                  <a:lnTo>
                    <a:pt x="4540267" y="3907434"/>
                  </a:lnTo>
                  <a:lnTo>
                    <a:pt x="4502314" y="3881803"/>
                  </a:lnTo>
                  <a:lnTo>
                    <a:pt x="4464101" y="3856667"/>
                  </a:lnTo>
                  <a:lnTo>
                    <a:pt x="4425633" y="3832028"/>
                  </a:lnTo>
                  <a:lnTo>
                    <a:pt x="4386915" y="3807886"/>
                  </a:lnTo>
                  <a:lnTo>
                    <a:pt x="4347952" y="3784241"/>
                  </a:lnTo>
                  <a:lnTo>
                    <a:pt x="4308748" y="3761095"/>
                  </a:lnTo>
                  <a:lnTo>
                    <a:pt x="4269310" y="3738449"/>
                  </a:lnTo>
                  <a:lnTo>
                    <a:pt x="4229642" y="3716302"/>
                  </a:lnTo>
                  <a:lnTo>
                    <a:pt x="4189749" y="3694656"/>
                  </a:lnTo>
                  <a:lnTo>
                    <a:pt x="4149636" y="3673513"/>
                  </a:lnTo>
                  <a:lnTo>
                    <a:pt x="4109308" y="3652871"/>
                  </a:lnTo>
                  <a:lnTo>
                    <a:pt x="4068771" y="3632733"/>
                  </a:lnTo>
                  <a:lnTo>
                    <a:pt x="4028029" y="3613098"/>
                  </a:lnTo>
                  <a:lnTo>
                    <a:pt x="3987087" y="3593969"/>
                  </a:lnTo>
                  <a:lnTo>
                    <a:pt x="3945950" y="3575345"/>
                  </a:lnTo>
                  <a:lnTo>
                    <a:pt x="3904624" y="3557227"/>
                  </a:lnTo>
                  <a:lnTo>
                    <a:pt x="3863113" y="3539617"/>
                  </a:lnTo>
                  <a:lnTo>
                    <a:pt x="3821423" y="3522514"/>
                  </a:lnTo>
                  <a:lnTo>
                    <a:pt x="3779558" y="3505920"/>
                  </a:lnTo>
                  <a:lnTo>
                    <a:pt x="3737524" y="3489835"/>
                  </a:lnTo>
                  <a:lnTo>
                    <a:pt x="3695325" y="3474260"/>
                  </a:lnTo>
                  <a:lnTo>
                    <a:pt x="3652967" y="3459197"/>
                  </a:lnTo>
                  <a:lnTo>
                    <a:pt x="3610455" y="3444645"/>
                  </a:lnTo>
                  <a:lnTo>
                    <a:pt x="3567793" y="3430606"/>
                  </a:lnTo>
                  <a:lnTo>
                    <a:pt x="3524988" y="3417080"/>
                  </a:lnTo>
                  <a:lnTo>
                    <a:pt x="3482042" y="3404067"/>
                  </a:lnTo>
                  <a:lnTo>
                    <a:pt x="3438963" y="3391570"/>
                  </a:lnTo>
                  <a:lnTo>
                    <a:pt x="3395755" y="3379589"/>
                  </a:lnTo>
                  <a:lnTo>
                    <a:pt x="3352422" y="3368123"/>
                  </a:lnTo>
                  <a:lnTo>
                    <a:pt x="3308970" y="3357175"/>
                  </a:lnTo>
                  <a:lnTo>
                    <a:pt x="3265405" y="3346745"/>
                  </a:lnTo>
                  <a:lnTo>
                    <a:pt x="3221730" y="3336833"/>
                  </a:lnTo>
                  <a:lnTo>
                    <a:pt x="3177952" y="3327441"/>
                  </a:lnTo>
                  <a:lnTo>
                    <a:pt x="3134074" y="3318569"/>
                  </a:lnTo>
                  <a:lnTo>
                    <a:pt x="3090103" y="3310218"/>
                  </a:lnTo>
                  <a:lnTo>
                    <a:pt x="3046043" y="3302389"/>
                  </a:lnTo>
                  <a:lnTo>
                    <a:pt x="3001899" y="3295083"/>
                  </a:lnTo>
                  <a:lnTo>
                    <a:pt x="2957676" y="3288300"/>
                  </a:lnTo>
                  <a:lnTo>
                    <a:pt x="2913380" y="3282040"/>
                  </a:lnTo>
                  <a:lnTo>
                    <a:pt x="2869014" y="3276306"/>
                  </a:lnTo>
                  <a:lnTo>
                    <a:pt x="2824586" y="3271098"/>
                  </a:lnTo>
                  <a:lnTo>
                    <a:pt x="2780098" y="3266415"/>
                  </a:lnTo>
                  <a:lnTo>
                    <a:pt x="2735557" y="3262260"/>
                  </a:lnTo>
                  <a:lnTo>
                    <a:pt x="2690968" y="3258633"/>
                  </a:lnTo>
                  <a:lnTo>
                    <a:pt x="2646335" y="3255535"/>
                  </a:lnTo>
                  <a:lnTo>
                    <a:pt x="2601664" y="3252966"/>
                  </a:lnTo>
                  <a:lnTo>
                    <a:pt x="2556959" y="3250928"/>
                  </a:lnTo>
                  <a:lnTo>
                    <a:pt x="2512226" y="3249421"/>
                  </a:lnTo>
                  <a:lnTo>
                    <a:pt x="2467470" y="3248445"/>
                  </a:lnTo>
                  <a:lnTo>
                    <a:pt x="2422695" y="3248002"/>
                  </a:lnTo>
                  <a:lnTo>
                    <a:pt x="2377907" y="3248092"/>
                  </a:lnTo>
                  <a:lnTo>
                    <a:pt x="2333111" y="3248717"/>
                  </a:lnTo>
                  <a:lnTo>
                    <a:pt x="2288312" y="3249876"/>
                  </a:lnTo>
                  <a:lnTo>
                    <a:pt x="2243514" y="3251572"/>
                  </a:lnTo>
                  <a:lnTo>
                    <a:pt x="2198724" y="3253803"/>
                  </a:lnTo>
                  <a:lnTo>
                    <a:pt x="2153945" y="3256572"/>
                  </a:lnTo>
                  <a:lnTo>
                    <a:pt x="2109184" y="3259879"/>
                  </a:lnTo>
                  <a:lnTo>
                    <a:pt x="2064444" y="3263725"/>
                  </a:lnTo>
                  <a:lnTo>
                    <a:pt x="2019732" y="3268110"/>
                  </a:lnTo>
                  <a:lnTo>
                    <a:pt x="1975051" y="3273036"/>
                  </a:lnTo>
                  <a:lnTo>
                    <a:pt x="1930408" y="3278503"/>
                  </a:lnTo>
                  <a:lnTo>
                    <a:pt x="1885807" y="3284511"/>
                  </a:lnTo>
                  <a:lnTo>
                    <a:pt x="1841253" y="3291063"/>
                  </a:lnTo>
                  <a:lnTo>
                    <a:pt x="1796752" y="3298157"/>
                  </a:lnTo>
                  <a:lnTo>
                    <a:pt x="1752308" y="3305796"/>
                  </a:lnTo>
                  <a:lnTo>
                    <a:pt x="1707926" y="3313980"/>
                  </a:lnTo>
                  <a:lnTo>
                    <a:pt x="1663611" y="3322710"/>
                  </a:lnTo>
                  <a:lnTo>
                    <a:pt x="1619369" y="3331986"/>
                  </a:lnTo>
                  <a:lnTo>
                    <a:pt x="1575205" y="3341810"/>
                  </a:lnTo>
                  <a:lnTo>
                    <a:pt x="1531123" y="3352181"/>
                  </a:lnTo>
                  <a:lnTo>
                    <a:pt x="1487128" y="3363102"/>
                  </a:lnTo>
                  <a:lnTo>
                    <a:pt x="1443226" y="3374572"/>
                  </a:lnTo>
                  <a:lnTo>
                    <a:pt x="1399422" y="3386592"/>
                  </a:lnTo>
                  <a:lnTo>
                    <a:pt x="1355720" y="3399164"/>
                  </a:lnTo>
                  <a:lnTo>
                    <a:pt x="1312126" y="3412288"/>
                  </a:lnTo>
                  <a:lnTo>
                    <a:pt x="1268645" y="3425964"/>
                  </a:lnTo>
                  <a:lnTo>
                    <a:pt x="1225281" y="3440194"/>
                  </a:lnTo>
                  <a:lnTo>
                    <a:pt x="1182041" y="3454978"/>
                  </a:lnTo>
                  <a:lnTo>
                    <a:pt x="1138928" y="3470317"/>
                  </a:lnTo>
                  <a:lnTo>
                    <a:pt x="1095948" y="3486212"/>
                  </a:lnTo>
                  <a:lnTo>
                    <a:pt x="1053106" y="3502664"/>
                  </a:lnTo>
                  <a:lnTo>
                    <a:pt x="1010407" y="3519673"/>
                  </a:lnTo>
                  <a:lnTo>
                    <a:pt x="967856" y="3537240"/>
                  </a:lnTo>
                  <a:lnTo>
                    <a:pt x="925458" y="3555366"/>
                  </a:lnTo>
                  <a:lnTo>
                    <a:pt x="883218" y="3574051"/>
                  </a:lnTo>
                  <a:lnTo>
                    <a:pt x="841142" y="3593297"/>
                  </a:lnTo>
                  <a:lnTo>
                    <a:pt x="799233" y="3613105"/>
                  </a:lnTo>
                  <a:lnTo>
                    <a:pt x="757498" y="3633474"/>
                  </a:lnTo>
                  <a:lnTo>
                    <a:pt x="715941" y="3654406"/>
                  </a:lnTo>
                  <a:lnTo>
                    <a:pt x="674567" y="3675902"/>
                  </a:lnTo>
                  <a:lnTo>
                    <a:pt x="633381" y="3697962"/>
                  </a:lnTo>
                  <a:lnTo>
                    <a:pt x="592389" y="3720587"/>
                  </a:lnTo>
                  <a:lnTo>
                    <a:pt x="551595" y="3743778"/>
                  </a:lnTo>
                  <a:lnTo>
                    <a:pt x="511005" y="3767535"/>
                  </a:lnTo>
                  <a:lnTo>
                    <a:pt x="470623" y="3791860"/>
                  </a:lnTo>
                  <a:lnTo>
                    <a:pt x="430455" y="3816753"/>
                  </a:lnTo>
                  <a:lnTo>
                    <a:pt x="390505" y="3842216"/>
                  </a:lnTo>
                  <a:lnTo>
                    <a:pt x="350779" y="3868247"/>
                  </a:lnTo>
                  <a:lnTo>
                    <a:pt x="311282" y="3894850"/>
                  </a:lnTo>
                  <a:lnTo>
                    <a:pt x="272018" y="3922023"/>
                  </a:lnTo>
                  <a:lnTo>
                    <a:pt x="232993" y="3949769"/>
                  </a:lnTo>
                  <a:lnTo>
                    <a:pt x="194211" y="3978088"/>
                  </a:lnTo>
                  <a:lnTo>
                    <a:pt x="234854" y="3947590"/>
                  </a:lnTo>
                  <a:lnTo>
                    <a:pt x="274962" y="3916645"/>
                  </a:lnTo>
                  <a:lnTo>
                    <a:pt x="314535" y="3885257"/>
                  </a:lnTo>
                  <a:lnTo>
                    <a:pt x="353572" y="3853433"/>
                  </a:lnTo>
                  <a:lnTo>
                    <a:pt x="392072" y="3821178"/>
                  </a:lnTo>
                  <a:lnTo>
                    <a:pt x="430034" y="3788500"/>
                  </a:lnTo>
                  <a:lnTo>
                    <a:pt x="467458" y="3755403"/>
                  </a:lnTo>
                  <a:lnTo>
                    <a:pt x="504342" y="3721893"/>
                  </a:lnTo>
                  <a:lnTo>
                    <a:pt x="540686" y="3687977"/>
                  </a:lnTo>
                  <a:lnTo>
                    <a:pt x="576489" y="3653661"/>
                  </a:lnTo>
                  <a:lnTo>
                    <a:pt x="611749" y="3618951"/>
                  </a:lnTo>
                  <a:lnTo>
                    <a:pt x="646467" y="3583852"/>
                  </a:lnTo>
                  <a:lnTo>
                    <a:pt x="680641" y="3548370"/>
                  </a:lnTo>
                  <a:lnTo>
                    <a:pt x="714270" y="3512512"/>
                  </a:lnTo>
                  <a:lnTo>
                    <a:pt x="747354" y="3476284"/>
                  </a:lnTo>
                  <a:lnTo>
                    <a:pt x="779891" y="3439691"/>
                  </a:lnTo>
                  <a:lnTo>
                    <a:pt x="811882" y="3402739"/>
                  </a:lnTo>
                  <a:lnTo>
                    <a:pt x="843324" y="3365435"/>
                  </a:lnTo>
                  <a:lnTo>
                    <a:pt x="874217" y="3327784"/>
                  </a:lnTo>
                  <a:lnTo>
                    <a:pt x="904561" y="3289793"/>
                  </a:lnTo>
                  <a:lnTo>
                    <a:pt x="934353" y="3251467"/>
                  </a:lnTo>
                  <a:lnTo>
                    <a:pt x="963595" y="3212812"/>
                  </a:lnTo>
                  <a:lnTo>
                    <a:pt x="992284" y="3173835"/>
                  </a:lnTo>
                  <a:lnTo>
                    <a:pt x="1020420" y="3134541"/>
                  </a:lnTo>
                  <a:lnTo>
                    <a:pt x="1048002" y="3094936"/>
                  </a:lnTo>
                  <a:lnTo>
                    <a:pt x="1075028" y="3055026"/>
                  </a:lnTo>
                  <a:lnTo>
                    <a:pt x="1101500" y="3014818"/>
                  </a:lnTo>
                  <a:lnTo>
                    <a:pt x="1127414" y="2974317"/>
                  </a:lnTo>
                  <a:lnTo>
                    <a:pt x="1152771" y="2933529"/>
                  </a:lnTo>
                  <a:lnTo>
                    <a:pt x="1177570" y="2892460"/>
                  </a:lnTo>
                  <a:lnTo>
                    <a:pt x="1201809" y="2851116"/>
                  </a:lnTo>
                  <a:lnTo>
                    <a:pt x="1225489" y="2809503"/>
                  </a:lnTo>
                  <a:lnTo>
                    <a:pt x="1248607" y="2767628"/>
                  </a:lnTo>
                  <a:lnTo>
                    <a:pt x="1271164" y="2725495"/>
                  </a:lnTo>
                  <a:lnTo>
                    <a:pt x="1293158" y="2683112"/>
                  </a:lnTo>
                  <a:lnTo>
                    <a:pt x="1314589" y="2640483"/>
                  </a:lnTo>
                  <a:lnTo>
                    <a:pt x="1335455" y="2597616"/>
                  </a:lnTo>
                  <a:lnTo>
                    <a:pt x="1355756" y="2554515"/>
                  </a:lnTo>
                  <a:lnTo>
                    <a:pt x="1375491" y="2511188"/>
                  </a:lnTo>
                  <a:lnTo>
                    <a:pt x="1394659" y="2467639"/>
                  </a:lnTo>
                  <a:lnTo>
                    <a:pt x="1413260" y="2423875"/>
                  </a:lnTo>
                  <a:lnTo>
                    <a:pt x="1431291" y="2379902"/>
                  </a:lnTo>
                  <a:lnTo>
                    <a:pt x="1448754" y="2335726"/>
                  </a:lnTo>
                  <a:lnTo>
                    <a:pt x="1465646" y="2291353"/>
                  </a:lnTo>
                  <a:lnTo>
                    <a:pt x="1481966" y="2246789"/>
                  </a:lnTo>
                  <a:lnTo>
                    <a:pt x="1497715" y="2202039"/>
                  </a:lnTo>
                  <a:lnTo>
                    <a:pt x="1512891" y="2157110"/>
                  </a:lnTo>
                  <a:lnTo>
                    <a:pt x="1527493" y="2112008"/>
                  </a:lnTo>
                  <a:lnTo>
                    <a:pt x="1541520" y="2066739"/>
                  </a:lnTo>
                  <a:lnTo>
                    <a:pt x="1554972" y="2021308"/>
                  </a:lnTo>
                  <a:lnTo>
                    <a:pt x="1567847" y="1975722"/>
                  </a:lnTo>
                  <a:lnTo>
                    <a:pt x="1580146" y="1929986"/>
                  </a:lnTo>
                  <a:lnTo>
                    <a:pt x="1591866" y="1884108"/>
                  </a:lnTo>
                  <a:lnTo>
                    <a:pt x="1603007" y="1838091"/>
                  </a:lnTo>
                  <a:lnTo>
                    <a:pt x="1613569" y="1791944"/>
                  </a:lnTo>
                  <a:lnTo>
                    <a:pt x="1623550" y="1745671"/>
                  </a:lnTo>
                  <a:lnTo>
                    <a:pt x="1632949" y="1699278"/>
                  </a:lnTo>
                  <a:lnTo>
                    <a:pt x="1641766" y="1652772"/>
                  </a:lnTo>
                  <a:lnTo>
                    <a:pt x="1650000" y="1606158"/>
                  </a:lnTo>
                  <a:lnTo>
                    <a:pt x="1657650" y="1559443"/>
                  </a:lnTo>
                  <a:lnTo>
                    <a:pt x="1664715" y="1512633"/>
                  </a:lnTo>
                  <a:lnTo>
                    <a:pt x="1671194" y="1465732"/>
                  </a:lnTo>
                  <a:lnTo>
                    <a:pt x="1677087" y="1418748"/>
                  </a:lnTo>
                  <a:lnTo>
                    <a:pt x="1682392" y="1371687"/>
                  </a:lnTo>
                  <a:lnTo>
                    <a:pt x="1687109" y="1324554"/>
                  </a:lnTo>
                  <a:lnTo>
                    <a:pt x="1691236" y="1277355"/>
                  </a:lnTo>
                  <a:lnTo>
                    <a:pt x="1694774" y="1230096"/>
                  </a:lnTo>
                  <a:lnTo>
                    <a:pt x="1697720" y="1182784"/>
                  </a:lnTo>
                  <a:lnTo>
                    <a:pt x="1700075" y="1135424"/>
                  </a:lnTo>
                  <a:lnTo>
                    <a:pt x="1701837" y="1088022"/>
                  </a:lnTo>
                  <a:lnTo>
                    <a:pt x="1703006" y="1040585"/>
                  </a:lnTo>
                  <a:lnTo>
                    <a:pt x="1703580" y="993117"/>
                  </a:lnTo>
                  <a:lnTo>
                    <a:pt x="1703559" y="945626"/>
                  </a:lnTo>
                  <a:lnTo>
                    <a:pt x="1702942" y="898117"/>
                  </a:lnTo>
                  <a:lnTo>
                    <a:pt x="1701728" y="850596"/>
                  </a:lnTo>
                  <a:lnTo>
                    <a:pt x="1699917" y="803069"/>
                  </a:lnTo>
                  <a:lnTo>
                    <a:pt x="1697506" y="755542"/>
                  </a:lnTo>
                  <a:lnTo>
                    <a:pt x="1694497" y="708021"/>
                  </a:lnTo>
                  <a:lnTo>
                    <a:pt x="1690887" y="660513"/>
                  </a:lnTo>
                  <a:lnTo>
                    <a:pt x="1686675" y="613022"/>
                  </a:lnTo>
                  <a:lnTo>
                    <a:pt x="1681862" y="565555"/>
                  </a:lnTo>
                  <a:lnTo>
                    <a:pt x="1676446" y="518118"/>
                  </a:lnTo>
                  <a:lnTo>
                    <a:pt x="1670426" y="470717"/>
                  </a:lnTo>
                  <a:lnTo>
                    <a:pt x="1663801" y="423358"/>
                  </a:lnTo>
                  <a:lnTo>
                    <a:pt x="1656571" y="376047"/>
                  </a:lnTo>
                  <a:lnTo>
                    <a:pt x="1648734" y="328790"/>
                  </a:lnTo>
                  <a:lnTo>
                    <a:pt x="1640291" y="281593"/>
                  </a:lnTo>
                  <a:lnTo>
                    <a:pt x="1631239" y="234461"/>
                  </a:lnTo>
                  <a:lnTo>
                    <a:pt x="1621578" y="187401"/>
                  </a:lnTo>
                  <a:lnTo>
                    <a:pt x="1611308" y="140419"/>
                  </a:lnTo>
                  <a:lnTo>
                    <a:pt x="1600427" y="93521"/>
                  </a:lnTo>
                  <a:lnTo>
                    <a:pt x="1588934" y="46712"/>
                  </a:lnTo>
                  <a:lnTo>
                    <a:pt x="1576829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40755" y="2844461"/>
              <a:ext cx="10422890" cy="6013450"/>
            </a:xfrm>
            <a:custGeom>
              <a:avLst/>
              <a:gdLst/>
              <a:ahLst/>
              <a:cxnLst/>
              <a:rect l="l" t="t" r="r" b="b"/>
              <a:pathLst>
                <a:path w="10422890" h="6013450">
                  <a:moveTo>
                    <a:pt x="0" y="0"/>
                  </a:moveTo>
                  <a:lnTo>
                    <a:pt x="0" y="6012968"/>
                  </a:lnTo>
                  <a:lnTo>
                    <a:pt x="10422593" y="5320759"/>
                  </a:lnTo>
                  <a:lnTo>
                    <a:pt x="10176224" y="255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179350" y="7610194"/>
              <a:ext cx="1247775" cy="1247775"/>
            </a:xfrm>
            <a:custGeom>
              <a:avLst/>
              <a:gdLst/>
              <a:ahLst/>
              <a:cxnLst/>
              <a:rect l="l" t="t" r="r" b="b"/>
              <a:pathLst>
                <a:path w="1247775" h="1247775">
                  <a:moveTo>
                    <a:pt x="623530" y="0"/>
                  </a:moveTo>
                  <a:lnTo>
                    <a:pt x="574799" y="1875"/>
                  </a:lnTo>
                  <a:lnTo>
                    <a:pt x="527094" y="7410"/>
                  </a:lnTo>
                  <a:lnTo>
                    <a:pt x="480554" y="16464"/>
                  </a:lnTo>
                  <a:lnTo>
                    <a:pt x="435317" y="28901"/>
                  </a:lnTo>
                  <a:lnTo>
                    <a:pt x="391522" y="44581"/>
                  </a:lnTo>
                  <a:lnTo>
                    <a:pt x="349308" y="63367"/>
                  </a:lnTo>
                  <a:lnTo>
                    <a:pt x="308813" y="85119"/>
                  </a:lnTo>
                  <a:lnTo>
                    <a:pt x="270176" y="109699"/>
                  </a:lnTo>
                  <a:lnTo>
                    <a:pt x="233535" y="136969"/>
                  </a:lnTo>
                  <a:lnTo>
                    <a:pt x="199029" y="166790"/>
                  </a:lnTo>
                  <a:lnTo>
                    <a:pt x="166796" y="199024"/>
                  </a:lnTo>
                  <a:lnTo>
                    <a:pt x="136976" y="233533"/>
                  </a:lnTo>
                  <a:lnTo>
                    <a:pt x="109706" y="270177"/>
                  </a:lnTo>
                  <a:lnTo>
                    <a:pt x="85125" y="308819"/>
                  </a:lnTo>
                  <a:lnTo>
                    <a:pt x="63372" y="349320"/>
                  </a:lnTo>
                  <a:lnTo>
                    <a:pt x="44586" y="391542"/>
                  </a:lnTo>
                  <a:lnTo>
                    <a:pt x="28904" y="435346"/>
                  </a:lnTo>
                  <a:lnTo>
                    <a:pt x="16466" y="480593"/>
                  </a:lnTo>
                  <a:lnTo>
                    <a:pt x="7410" y="527146"/>
                  </a:lnTo>
                  <a:lnTo>
                    <a:pt x="1875" y="574866"/>
                  </a:lnTo>
                  <a:lnTo>
                    <a:pt x="0" y="623614"/>
                  </a:lnTo>
                  <a:lnTo>
                    <a:pt x="1875" y="672343"/>
                  </a:lnTo>
                  <a:lnTo>
                    <a:pt x="7410" y="720048"/>
                  </a:lnTo>
                  <a:lnTo>
                    <a:pt x="16466" y="766589"/>
                  </a:lnTo>
                  <a:lnTo>
                    <a:pt x="28904" y="811828"/>
                  </a:lnTo>
                  <a:lnTo>
                    <a:pt x="44586" y="855627"/>
                  </a:lnTo>
                  <a:lnTo>
                    <a:pt x="63372" y="897846"/>
                  </a:lnTo>
                  <a:lnTo>
                    <a:pt x="85125" y="938346"/>
                  </a:lnTo>
                  <a:lnTo>
                    <a:pt x="109706" y="976990"/>
                  </a:lnTo>
                  <a:lnTo>
                    <a:pt x="136976" y="1013638"/>
                  </a:lnTo>
                  <a:lnTo>
                    <a:pt x="166796" y="1048151"/>
                  </a:lnTo>
                  <a:lnTo>
                    <a:pt x="199029" y="1080391"/>
                  </a:lnTo>
                  <a:lnTo>
                    <a:pt x="233535" y="1110219"/>
                  </a:lnTo>
                  <a:lnTo>
                    <a:pt x="270176" y="1137497"/>
                  </a:lnTo>
                  <a:lnTo>
                    <a:pt x="308813" y="1162084"/>
                  </a:lnTo>
                  <a:lnTo>
                    <a:pt x="349308" y="1183844"/>
                  </a:lnTo>
                  <a:lnTo>
                    <a:pt x="391522" y="1202637"/>
                  </a:lnTo>
                  <a:lnTo>
                    <a:pt x="435317" y="1218323"/>
                  </a:lnTo>
                  <a:lnTo>
                    <a:pt x="480554" y="1230766"/>
                  </a:lnTo>
                  <a:lnTo>
                    <a:pt x="527094" y="1239825"/>
                  </a:lnTo>
                  <a:lnTo>
                    <a:pt x="574799" y="1245362"/>
                  </a:lnTo>
                  <a:lnTo>
                    <a:pt x="623530" y="1247239"/>
                  </a:lnTo>
                  <a:lnTo>
                    <a:pt x="672287" y="1245362"/>
                  </a:lnTo>
                  <a:lnTo>
                    <a:pt x="720015" y="1239825"/>
                  </a:lnTo>
                  <a:lnTo>
                    <a:pt x="766576" y="1230766"/>
                  </a:lnTo>
                  <a:lnTo>
                    <a:pt x="811831" y="1218323"/>
                  </a:lnTo>
                  <a:lnTo>
                    <a:pt x="855642" y="1202637"/>
                  </a:lnTo>
                  <a:lnTo>
                    <a:pt x="897870" y="1183844"/>
                  </a:lnTo>
                  <a:lnTo>
                    <a:pt x="938377" y="1162084"/>
                  </a:lnTo>
                  <a:lnTo>
                    <a:pt x="977025" y="1137497"/>
                  </a:lnTo>
                  <a:lnTo>
                    <a:pt x="1013675" y="1110219"/>
                  </a:lnTo>
                  <a:lnTo>
                    <a:pt x="1048188" y="1080391"/>
                  </a:lnTo>
                  <a:lnTo>
                    <a:pt x="1080427" y="1048151"/>
                  </a:lnTo>
                  <a:lnTo>
                    <a:pt x="1110252" y="1013638"/>
                  </a:lnTo>
                  <a:lnTo>
                    <a:pt x="1137526" y="976990"/>
                  </a:lnTo>
                  <a:lnTo>
                    <a:pt x="1162109" y="938346"/>
                  </a:lnTo>
                  <a:lnTo>
                    <a:pt x="1183864" y="897846"/>
                  </a:lnTo>
                  <a:lnTo>
                    <a:pt x="1202652" y="855627"/>
                  </a:lnTo>
                  <a:lnTo>
                    <a:pt x="1218334" y="811828"/>
                  </a:lnTo>
                  <a:lnTo>
                    <a:pt x="1230772" y="766589"/>
                  </a:lnTo>
                  <a:lnTo>
                    <a:pt x="1239828" y="720048"/>
                  </a:lnTo>
                  <a:lnTo>
                    <a:pt x="1245363" y="672343"/>
                  </a:lnTo>
                  <a:lnTo>
                    <a:pt x="1247239" y="623614"/>
                  </a:lnTo>
                  <a:lnTo>
                    <a:pt x="1245363" y="574866"/>
                  </a:lnTo>
                  <a:lnTo>
                    <a:pt x="1239828" y="527146"/>
                  </a:lnTo>
                  <a:lnTo>
                    <a:pt x="1230772" y="480593"/>
                  </a:lnTo>
                  <a:lnTo>
                    <a:pt x="1218334" y="435346"/>
                  </a:lnTo>
                  <a:lnTo>
                    <a:pt x="1202652" y="391542"/>
                  </a:lnTo>
                  <a:lnTo>
                    <a:pt x="1183864" y="349320"/>
                  </a:lnTo>
                  <a:lnTo>
                    <a:pt x="1162109" y="308819"/>
                  </a:lnTo>
                  <a:lnTo>
                    <a:pt x="1137526" y="270177"/>
                  </a:lnTo>
                  <a:lnTo>
                    <a:pt x="1110252" y="233533"/>
                  </a:lnTo>
                  <a:lnTo>
                    <a:pt x="1080427" y="199024"/>
                  </a:lnTo>
                  <a:lnTo>
                    <a:pt x="1048188" y="166790"/>
                  </a:lnTo>
                  <a:lnTo>
                    <a:pt x="1013675" y="136969"/>
                  </a:lnTo>
                  <a:lnTo>
                    <a:pt x="977025" y="109699"/>
                  </a:lnTo>
                  <a:lnTo>
                    <a:pt x="938377" y="85119"/>
                  </a:lnTo>
                  <a:lnTo>
                    <a:pt x="897870" y="63367"/>
                  </a:lnTo>
                  <a:lnTo>
                    <a:pt x="855642" y="44581"/>
                  </a:lnTo>
                  <a:lnTo>
                    <a:pt x="811831" y="28901"/>
                  </a:lnTo>
                  <a:lnTo>
                    <a:pt x="766576" y="16464"/>
                  </a:lnTo>
                  <a:lnTo>
                    <a:pt x="720015" y="7410"/>
                  </a:lnTo>
                  <a:lnTo>
                    <a:pt x="672287" y="1875"/>
                  </a:lnTo>
                  <a:lnTo>
                    <a:pt x="623530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123540" y="10457007"/>
            <a:ext cx="238125" cy="196215"/>
            <a:chOff x="1123540" y="10457007"/>
            <a:chExt cx="238125" cy="19621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3540" y="10460954"/>
              <a:ext cx="108823" cy="1879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4636" y="10457007"/>
              <a:ext cx="106572" cy="196172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032303" y="3442689"/>
            <a:ext cx="8054340" cy="1784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50" spc="-275" dirty="0">
                <a:latin typeface="Trebuchet MS"/>
                <a:cs typeface="Trebuchet MS"/>
              </a:rPr>
              <a:t>A</a:t>
            </a:r>
            <a:r>
              <a:rPr sz="11550" spc="-1230" dirty="0">
                <a:latin typeface="Trebuchet MS"/>
                <a:cs typeface="Trebuchet MS"/>
              </a:rPr>
              <a:t> </a:t>
            </a:r>
            <a:r>
              <a:rPr sz="11550" spc="-200" dirty="0">
                <a:latin typeface="Trebuchet MS"/>
                <a:cs typeface="Trebuchet MS"/>
              </a:rPr>
              <a:t>WO</a:t>
            </a:r>
            <a:r>
              <a:rPr sz="11550" spc="-190" dirty="0">
                <a:latin typeface="Trebuchet MS"/>
                <a:cs typeface="Trebuchet MS"/>
              </a:rPr>
              <a:t>R</a:t>
            </a:r>
            <a:r>
              <a:rPr sz="11550" spc="-290" dirty="0">
                <a:latin typeface="Trebuchet MS"/>
                <a:cs typeface="Trebuchet MS"/>
              </a:rPr>
              <a:t>L</a:t>
            </a:r>
            <a:r>
              <a:rPr sz="11550" spc="-470" dirty="0">
                <a:latin typeface="Trebuchet MS"/>
                <a:cs typeface="Trebuchet MS"/>
              </a:rPr>
              <a:t>D</a:t>
            </a:r>
            <a:r>
              <a:rPr sz="11550" spc="-1230" dirty="0">
                <a:latin typeface="Trebuchet MS"/>
                <a:cs typeface="Trebuchet MS"/>
              </a:rPr>
              <a:t> </a:t>
            </a:r>
            <a:r>
              <a:rPr sz="11550" spc="-525" dirty="0">
                <a:latin typeface="Trebuchet MS"/>
                <a:cs typeface="Trebuchet MS"/>
              </a:rPr>
              <a:t>OF</a:t>
            </a:r>
            <a:endParaRPr sz="115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95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30"/>
              </a:spcBef>
            </a:pPr>
            <a:r>
              <a:rPr spc="-125" dirty="0"/>
              <a:t>DIFFERENCE</a:t>
            </a:r>
          </a:p>
          <a:p>
            <a:pPr marL="144780" marR="150495" algn="ctr">
              <a:lnSpc>
                <a:spcPct val="100000"/>
              </a:lnSpc>
              <a:spcBef>
                <a:spcPts val="635"/>
              </a:spcBef>
            </a:pPr>
            <a:r>
              <a:rPr sz="3300" b="0" spc="80" dirty="0">
                <a:latin typeface="Tahoma"/>
                <a:cs typeface="Tahoma"/>
              </a:rPr>
              <a:t>R</a:t>
            </a:r>
            <a:r>
              <a:rPr sz="3300" b="0" spc="175" dirty="0">
                <a:latin typeface="Tahoma"/>
                <a:cs typeface="Tahoma"/>
              </a:rPr>
              <a:t>e</a:t>
            </a:r>
            <a:r>
              <a:rPr sz="3300" b="0" spc="120" dirty="0">
                <a:latin typeface="Tahoma"/>
                <a:cs typeface="Tahoma"/>
              </a:rPr>
              <a:t>c</a:t>
            </a:r>
            <a:r>
              <a:rPr sz="3300" b="0" spc="100" dirty="0">
                <a:latin typeface="Tahoma"/>
                <a:cs typeface="Tahoma"/>
              </a:rPr>
              <a:t>ognising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10" dirty="0">
                <a:latin typeface="Tahoma"/>
                <a:cs typeface="Tahoma"/>
              </a:rPr>
              <a:t>and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95" dirty="0">
                <a:latin typeface="Tahoma"/>
                <a:cs typeface="Tahoma"/>
              </a:rPr>
              <a:t>challenging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80" dirty="0">
                <a:latin typeface="Tahoma"/>
                <a:cs typeface="Tahoma"/>
              </a:rPr>
              <a:t>s</a:t>
            </a:r>
            <a:r>
              <a:rPr sz="3300" b="0" spc="105" dirty="0">
                <a:latin typeface="Tahoma"/>
                <a:cs typeface="Tahoma"/>
              </a:rPr>
              <a:t>t</a:t>
            </a:r>
            <a:r>
              <a:rPr sz="3300" b="0" spc="125" dirty="0">
                <a:latin typeface="Tahoma"/>
                <a:cs typeface="Tahoma"/>
              </a:rPr>
              <a:t>e</a:t>
            </a:r>
            <a:r>
              <a:rPr sz="3300" b="0" spc="-10" dirty="0">
                <a:latin typeface="Tahoma"/>
                <a:cs typeface="Tahoma"/>
              </a:rPr>
              <a:t>r</a:t>
            </a:r>
            <a:r>
              <a:rPr sz="3300" b="0" spc="130" dirty="0">
                <a:latin typeface="Tahoma"/>
                <a:cs typeface="Tahoma"/>
              </a:rPr>
              <a:t>eo</a:t>
            </a:r>
            <a:r>
              <a:rPr sz="3300" b="0" spc="35" dirty="0">
                <a:latin typeface="Tahoma"/>
                <a:cs typeface="Tahoma"/>
              </a:rPr>
              <a:t>t</a:t>
            </a:r>
            <a:r>
              <a:rPr sz="3300" b="0" spc="114" dirty="0">
                <a:latin typeface="Tahoma"/>
                <a:cs typeface="Tahoma"/>
              </a:rPr>
              <a:t>yp</a:t>
            </a:r>
            <a:r>
              <a:rPr sz="3300" b="0" spc="80" dirty="0">
                <a:latin typeface="Tahoma"/>
                <a:cs typeface="Tahoma"/>
              </a:rPr>
              <a:t>e</a:t>
            </a:r>
            <a:r>
              <a:rPr sz="3300" b="0" spc="170" dirty="0">
                <a:latin typeface="Tahoma"/>
                <a:cs typeface="Tahoma"/>
              </a:rPr>
              <a:t>s  </a:t>
            </a:r>
            <a:r>
              <a:rPr sz="3300" b="0" spc="95" dirty="0">
                <a:latin typeface="Tahoma"/>
                <a:cs typeface="Tahoma"/>
              </a:rPr>
              <a:t>o</a:t>
            </a:r>
            <a:r>
              <a:rPr sz="3300" b="0" spc="80" dirty="0">
                <a:latin typeface="Tahoma"/>
                <a:cs typeface="Tahoma"/>
              </a:rPr>
              <a:t>f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00" dirty="0">
                <a:latin typeface="Tahoma"/>
                <a:cs typeface="Tahoma"/>
              </a:rPr>
              <a:t>visible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00" dirty="0">
                <a:latin typeface="Tahoma"/>
                <a:cs typeface="Tahoma"/>
              </a:rPr>
              <a:t>dif</a:t>
            </a:r>
            <a:r>
              <a:rPr sz="3300" b="0" spc="15" dirty="0">
                <a:latin typeface="Tahoma"/>
                <a:cs typeface="Tahoma"/>
              </a:rPr>
              <a:t>f</a:t>
            </a:r>
            <a:r>
              <a:rPr sz="3300" b="0" spc="125" dirty="0">
                <a:latin typeface="Tahoma"/>
                <a:cs typeface="Tahoma"/>
              </a:rPr>
              <a:t>e</a:t>
            </a:r>
            <a:r>
              <a:rPr sz="3300" b="0" spc="-10" dirty="0">
                <a:latin typeface="Tahoma"/>
                <a:cs typeface="Tahoma"/>
              </a:rPr>
              <a:t>r</a:t>
            </a:r>
            <a:r>
              <a:rPr sz="3300" b="0" spc="145" dirty="0">
                <a:latin typeface="Tahoma"/>
                <a:cs typeface="Tahoma"/>
              </a:rPr>
              <a:t>en</a:t>
            </a:r>
            <a:r>
              <a:rPr sz="3300" b="0" spc="95" dirty="0">
                <a:latin typeface="Tahoma"/>
                <a:cs typeface="Tahoma"/>
              </a:rPr>
              <a:t>c</a:t>
            </a:r>
            <a:r>
              <a:rPr sz="3300" b="0" spc="80" dirty="0">
                <a:latin typeface="Tahoma"/>
                <a:cs typeface="Tahoma"/>
              </a:rPr>
              <a:t>e</a:t>
            </a:r>
            <a:endParaRPr sz="330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31382" y="10456726"/>
            <a:ext cx="612140" cy="434340"/>
            <a:chOff x="431382" y="10456726"/>
            <a:chExt cx="612140" cy="43434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382" y="10456726"/>
              <a:ext cx="104876" cy="19645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989" y="10460954"/>
              <a:ext cx="358354" cy="18799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6602" y="10457007"/>
              <a:ext cx="106572" cy="1961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3348" y="10694368"/>
              <a:ext cx="313805" cy="19646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6887" y="10694641"/>
              <a:ext cx="206662" cy="196192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418831" y="9950844"/>
            <a:ext cx="553720" cy="421640"/>
            <a:chOff x="418831" y="9950844"/>
            <a:chExt cx="553720" cy="421640"/>
          </a:xfrm>
        </p:grpSpPr>
        <p:sp>
          <p:nvSpPr>
            <p:cNvPr id="23" name="object 23"/>
            <p:cNvSpPr/>
            <p:nvPr/>
          </p:nvSpPr>
          <p:spPr>
            <a:xfrm>
              <a:off x="431368" y="9963397"/>
              <a:ext cx="541020" cy="408940"/>
            </a:xfrm>
            <a:custGeom>
              <a:avLst/>
              <a:gdLst/>
              <a:ahLst/>
              <a:cxnLst/>
              <a:rect l="l" t="t" r="r" b="b"/>
              <a:pathLst>
                <a:path w="541019" h="408940">
                  <a:moveTo>
                    <a:pt x="261632" y="204381"/>
                  </a:moveTo>
                  <a:lnTo>
                    <a:pt x="256679" y="159461"/>
                  </a:lnTo>
                  <a:lnTo>
                    <a:pt x="242557" y="118008"/>
                  </a:lnTo>
                  <a:lnTo>
                    <a:pt x="220332" y="81114"/>
                  </a:lnTo>
                  <a:lnTo>
                    <a:pt x="191071" y="49834"/>
                  </a:lnTo>
                  <a:lnTo>
                    <a:pt x="191071" y="204381"/>
                  </a:lnTo>
                  <a:lnTo>
                    <a:pt x="127596" y="204381"/>
                  </a:lnTo>
                  <a:lnTo>
                    <a:pt x="77927" y="214426"/>
                  </a:lnTo>
                  <a:lnTo>
                    <a:pt x="37363" y="241795"/>
                  </a:lnTo>
                  <a:lnTo>
                    <a:pt x="10020" y="282397"/>
                  </a:lnTo>
                  <a:lnTo>
                    <a:pt x="0" y="332117"/>
                  </a:lnTo>
                  <a:lnTo>
                    <a:pt x="0" y="408774"/>
                  </a:lnTo>
                  <a:lnTo>
                    <a:pt x="57480" y="408774"/>
                  </a:lnTo>
                  <a:lnTo>
                    <a:pt x="104292" y="403377"/>
                  </a:lnTo>
                  <a:lnTo>
                    <a:pt x="147256" y="387997"/>
                  </a:lnTo>
                  <a:lnTo>
                    <a:pt x="185166" y="363867"/>
                  </a:lnTo>
                  <a:lnTo>
                    <a:pt x="216776" y="332219"/>
                  </a:lnTo>
                  <a:lnTo>
                    <a:pt x="240880" y="294271"/>
                  </a:lnTo>
                  <a:lnTo>
                    <a:pt x="256235" y="251244"/>
                  </a:lnTo>
                  <a:lnTo>
                    <a:pt x="261632" y="204381"/>
                  </a:lnTo>
                  <a:close/>
                </a:path>
                <a:path w="541019" h="408940">
                  <a:moveTo>
                    <a:pt x="300494" y="295109"/>
                  </a:moveTo>
                  <a:lnTo>
                    <a:pt x="296773" y="286397"/>
                  </a:lnTo>
                  <a:lnTo>
                    <a:pt x="296862" y="287388"/>
                  </a:lnTo>
                  <a:lnTo>
                    <a:pt x="298030" y="289991"/>
                  </a:lnTo>
                  <a:lnTo>
                    <a:pt x="299224" y="292569"/>
                  </a:lnTo>
                  <a:lnTo>
                    <a:pt x="300494" y="295109"/>
                  </a:lnTo>
                  <a:close/>
                </a:path>
                <a:path w="541019" h="408940">
                  <a:moveTo>
                    <a:pt x="540791" y="51803"/>
                  </a:moveTo>
                  <a:lnTo>
                    <a:pt x="534670" y="51269"/>
                  </a:lnTo>
                  <a:lnTo>
                    <a:pt x="528485" y="50977"/>
                  </a:lnTo>
                  <a:lnTo>
                    <a:pt x="522236" y="50977"/>
                  </a:lnTo>
                  <a:lnTo>
                    <a:pt x="472998" y="56667"/>
                  </a:lnTo>
                  <a:lnTo>
                    <a:pt x="427774" y="72859"/>
                  </a:lnTo>
                  <a:lnTo>
                    <a:pt x="387870" y="98259"/>
                  </a:lnTo>
                  <a:lnTo>
                    <a:pt x="354558" y="131572"/>
                  </a:lnTo>
                  <a:lnTo>
                    <a:pt x="329158" y="171488"/>
                  </a:lnTo>
                  <a:lnTo>
                    <a:pt x="312966" y="216700"/>
                  </a:lnTo>
                  <a:lnTo>
                    <a:pt x="307276" y="265925"/>
                  </a:lnTo>
                  <a:lnTo>
                    <a:pt x="307670" y="279107"/>
                  </a:lnTo>
                  <a:lnTo>
                    <a:pt x="313499" y="317296"/>
                  </a:lnTo>
                  <a:lnTo>
                    <a:pt x="345503" y="354609"/>
                  </a:lnTo>
                  <a:lnTo>
                    <a:pt x="385572" y="383286"/>
                  </a:lnTo>
                  <a:lnTo>
                    <a:pt x="432054" y="401688"/>
                  </a:lnTo>
                  <a:lnTo>
                    <a:pt x="483323" y="408190"/>
                  </a:lnTo>
                  <a:lnTo>
                    <a:pt x="536346" y="408190"/>
                  </a:lnTo>
                  <a:lnTo>
                    <a:pt x="491375" y="400926"/>
                  </a:lnTo>
                  <a:lnTo>
                    <a:pt x="452323" y="380733"/>
                  </a:lnTo>
                  <a:lnTo>
                    <a:pt x="421538" y="349935"/>
                  </a:lnTo>
                  <a:lnTo>
                    <a:pt x="401345" y="310896"/>
                  </a:lnTo>
                  <a:lnTo>
                    <a:pt x="394093" y="265925"/>
                  </a:lnTo>
                  <a:lnTo>
                    <a:pt x="401066" y="221805"/>
                  </a:lnTo>
                  <a:lnTo>
                    <a:pt x="420522" y="183324"/>
                  </a:lnTo>
                  <a:lnTo>
                    <a:pt x="450253" y="152692"/>
                  </a:lnTo>
                  <a:lnTo>
                    <a:pt x="488061" y="132118"/>
                  </a:lnTo>
                  <a:lnTo>
                    <a:pt x="531723" y="123786"/>
                  </a:lnTo>
                  <a:lnTo>
                    <a:pt x="535597" y="112585"/>
                  </a:lnTo>
                  <a:lnTo>
                    <a:pt x="538441" y="100939"/>
                  </a:lnTo>
                  <a:lnTo>
                    <a:pt x="540194" y="88900"/>
                  </a:lnTo>
                  <a:lnTo>
                    <a:pt x="540791" y="76530"/>
                  </a:lnTo>
                  <a:lnTo>
                    <a:pt x="540791" y="51803"/>
                  </a:lnTo>
                  <a:close/>
                </a:path>
                <a:path w="541019" h="408940">
                  <a:moveTo>
                    <a:pt x="540956" y="0"/>
                  </a:moveTo>
                  <a:lnTo>
                    <a:pt x="483463" y="0"/>
                  </a:lnTo>
                  <a:lnTo>
                    <a:pt x="436651" y="5397"/>
                  </a:lnTo>
                  <a:lnTo>
                    <a:pt x="393687" y="20777"/>
                  </a:lnTo>
                  <a:lnTo>
                    <a:pt x="355777" y="44894"/>
                  </a:lnTo>
                  <a:lnTo>
                    <a:pt x="324154" y="76555"/>
                  </a:lnTo>
                  <a:lnTo>
                    <a:pt x="300050" y="114503"/>
                  </a:lnTo>
                  <a:lnTo>
                    <a:pt x="284695" y="157518"/>
                  </a:lnTo>
                  <a:lnTo>
                    <a:pt x="279298" y="204381"/>
                  </a:lnTo>
                  <a:lnTo>
                    <a:pt x="280708" y="228460"/>
                  </a:lnTo>
                  <a:lnTo>
                    <a:pt x="284810" y="251726"/>
                  </a:lnTo>
                  <a:lnTo>
                    <a:pt x="291465" y="273989"/>
                  </a:lnTo>
                  <a:lnTo>
                    <a:pt x="296773" y="286397"/>
                  </a:lnTo>
                  <a:lnTo>
                    <a:pt x="296227" y="280454"/>
                  </a:lnTo>
                  <a:lnTo>
                    <a:pt x="295910" y="273989"/>
                  </a:lnTo>
                  <a:lnTo>
                    <a:pt x="300494" y="220675"/>
                  </a:lnTo>
                  <a:lnTo>
                    <a:pt x="313702" y="178142"/>
                  </a:lnTo>
                  <a:lnTo>
                    <a:pt x="334619" y="139623"/>
                  </a:lnTo>
                  <a:lnTo>
                    <a:pt x="362292" y="106045"/>
                  </a:lnTo>
                  <a:lnTo>
                    <a:pt x="395833" y="78333"/>
                  </a:lnTo>
                  <a:lnTo>
                    <a:pt x="434301" y="57404"/>
                  </a:lnTo>
                  <a:lnTo>
                    <a:pt x="476783" y="44170"/>
                  </a:lnTo>
                  <a:lnTo>
                    <a:pt x="522376" y="39560"/>
                  </a:lnTo>
                  <a:lnTo>
                    <a:pt x="528637" y="39560"/>
                  </a:lnTo>
                  <a:lnTo>
                    <a:pt x="534822" y="39827"/>
                  </a:lnTo>
                  <a:lnTo>
                    <a:pt x="540956" y="40322"/>
                  </a:lnTo>
                  <a:lnTo>
                    <a:pt x="540956" y="39560"/>
                  </a:lnTo>
                  <a:lnTo>
                    <a:pt x="540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8831" y="9950844"/>
              <a:ext cx="191083" cy="20439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34615" y="10094662"/>
              <a:ext cx="138430" cy="269875"/>
            </a:xfrm>
            <a:custGeom>
              <a:avLst/>
              <a:gdLst/>
              <a:ahLst/>
              <a:cxnLst/>
              <a:rect l="l" t="t" r="r" b="b"/>
              <a:pathLst>
                <a:path w="138430" h="269875">
                  <a:moveTo>
                    <a:pt x="129388" y="0"/>
                  </a:moveTo>
                  <a:lnTo>
                    <a:pt x="78859" y="11767"/>
                  </a:lnTo>
                  <a:lnTo>
                    <a:pt x="37750" y="40865"/>
                  </a:lnTo>
                  <a:lnTo>
                    <a:pt x="10112" y="83215"/>
                  </a:lnTo>
                  <a:lnTo>
                    <a:pt x="0" y="134739"/>
                  </a:lnTo>
                  <a:lnTo>
                    <a:pt x="6817" y="177354"/>
                  </a:lnTo>
                  <a:lnTo>
                    <a:pt x="25802" y="214366"/>
                  </a:lnTo>
                  <a:lnTo>
                    <a:pt x="54751" y="243555"/>
                  </a:lnTo>
                  <a:lnTo>
                    <a:pt x="91462" y="262698"/>
                  </a:lnTo>
                  <a:lnTo>
                    <a:pt x="133734" y="269572"/>
                  </a:lnTo>
                  <a:lnTo>
                    <a:pt x="137922" y="269468"/>
                  </a:lnTo>
                  <a:lnTo>
                    <a:pt x="137922" y="197030"/>
                  </a:lnTo>
                  <a:lnTo>
                    <a:pt x="128497" y="149969"/>
                  </a:lnTo>
                  <a:lnTo>
                    <a:pt x="102796" y="111537"/>
                  </a:lnTo>
                  <a:lnTo>
                    <a:pt x="64677" y="85625"/>
                  </a:lnTo>
                  <a:lnTo>
                    <a:pt x="17999" y="76123"/>
                  </a:lnTo>
                  <a:lnTo>
                    <a:pt x="54239" y="70501"/>
                  </a:lnTo>
                  <a:lnTo>
                    <a:pt x="86023" y="54788"/>
                  </a:lnTo>
                  <a:lnTo>
                    <a:pt x="111642" y="30712"/>
                  </a:lnTo>
                  <a:lnTo>
                    <a:pt x="129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6467117" y="10745087"/>
            <a:ext cx="277304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00" spc="7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000" spc="5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00" spc="60" dirty="0">
                <a:solidFill>
                  <a:srgbClr val="FFFFFF"/>
                </a:solidFill>
                <a:latin typeface="Tahoma"/>
                <a:cs typeface="Tahoma"/>
              </a:rPr>
              <a:t>onda</a:t>
            </a:r>
            <a:r>
              <a:rPr sz="1000" spc="4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000" spc="5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0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000" spc="7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00" spc="7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00" spc="60" dirty="0">
                <a:solidFill>
                  <a:srgbClr val="FFFFFF"/>
                </a:solidFill>
                <a:latin typeface="Tahoma"/>
                <a:cs typeface="Tahoma"/>
              </a:rPr>
              <a:t>embly</a:t>
            </a:r>
            <a:r>
              <a:rPr sz="10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Tahoma"/>
                <a:cs typeface="Tahoma"/>
              </a:rPr>
              <a:t>©Changing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000" spc="7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000" spc="5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000" spc="8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000" spc="12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1000" spc="-15" dirty="0">
                <a:solidFill>
                  <a:srgbClr val="FFFFFF"/>
                </a:solidFill>
                <a:latin typeface="Tahoma"/>
                <a:cs typeface="Tahoma"/>
              </a:rPr>
              <a:t>21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614909" y="10745087"/>
            <a:ext cx="8318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9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0276"/>
            <a:ext cx="3672204" cy="5473700"/>
            <a:chOff x="0" y="630276"/>
            <a:chExt cx="3672204" cy="5473700"/>
          </a:xfrm>
        </p:grpSpPr>
        <p:sp>
          <p:nvSpPr>
            <p:cNvPr id="3" name="object 3"/>
            <p:cNvSpPr/>
            <p:nvPr/>
          </p:nvSpPr>
          <p:spPr>
            <a:xfrm>
              <a:off x="0" y="630276"/>
              <a:ext cx="3672204" cy="5473700"/>
            </a:xfrm>
            <a:custGeom>
              <a:avLst/>
              <a:gdLst/>
              <a:ahLst/>
              <a:cxnLst/>
              <a:rect l="l" t="t" r="r" b="b"/>
              <a:pathLst>
                <a:path w="3672204" h="5473700">
                  <a:moveTo>
                    <a:pt x="0" y="889000"/>
                  </a:moveTo>
                  <a:lnTo>
                    <a:pt x="0" y="5473700"/>
                  </a:lnTo>
                  <a:lnTo>
                    <a:pt x="10435" y="5461000"/>
                  </a:lnTo>
                  <a:lnTo>
                    <a:pt x="39498" y="5422900"/>
                  </a:lnTo>
                  <a:lnTo>
                    <a:pt x="68008" y="5384800"/>
                  </a:lnTo>
                  <a:lnTo>
                    <a:pt x="95964" y="5346700"/>
                  </a:lnTo>
                  <a:lnTo>
                    <a:pt x="123366" y="5308600"/>
                  </a:lnTo>
                  <a:lnTo>
                    <a:pt x="150216" y="5270500"/>
                  </a:lnTo>
                  <a:lnTo>
                    <a:pt x="176513" y="5232400"/>
                  </a:lnTo>
                  <a:lnTo>
                    <a:pt x="202258" y="5194300"/>
                  </a:lnTo>
                  <a:lnTo>
                    <a:pt x="227451" y="5156200"/>
                  </a:lnTo>
                  <a:lnTo>
                    <a:pt x="252093" y="5118100"/>
                  </a:lnTo>
                  <a:lnTo>
                    <a:pt x="276183" y="5080000"/>
                  </a:lnTo>
                  <a:lnTo>
                    <a:pt x="299721" y="5041900"/>
                  </a:lnTo>
                  <a:lnTo>
                    <a:pt x="322709" y="4991100"/>
                  </a:lnTo>
                  <a:lnTo>
                    <a:pt x="345147" y="4953000"/>
                  </a:lnTo>
                  <a:lnTo>
                    <a:pt x="367034" y="4914900"/>
                  </a:lnTo>
                  <a:lnTo>
                    <a:pt x="388372" y="4876800"/>
                  </a:lnTo>
                  <a:lnTo>
                    <a:pt x="409160" y="4826000"/>
                  </a:lnTo>
                  <a:lnTo>
                    <a:pt x="429399" y="4787900"/>
                  </a:lnTo>
                  <a:lnTo>
                    <a:pt x="449088" y="4749800"/>
                  </a:lnTo>
                  <a:lnTo>
                    <a:pt x="468229" y="4711700"/>
                  </a:lnTo>
                  <a:lnTo>
                    <a:pt x="486822" y="4660900"/>
                  </a:lnTo>
                  <a:lnTo>
                    <a:pt x="504866" y="4622800"/>
                  </a:lnTo>
                  <a:lnTo>
                    <a:pt x="522363" y="4584700"/>
                  </a:lnTo>
                  <a:lnTo>
                    <a:pt x="539312" y="4533900"/>
                  </a:lnTo>
                  <a:lnTo>
                    <a:pt x="555715" y="4495800"/>
                  </a:lnTo>
                  <a:lnTo>
                    <a:pt x="571570" y="4457700"/>
                  </a:lnTo>
                  <a:lnTo>
                    <a:pt x="586878" y="4406900"/>
                  </a:lnTo>
                  <a:lnTo>
                    <a:pt x="601641" y="4368800"/>
                  </a:lnTo>
                  <a:lnTo>
                    <a:pt x="615857" y="4318000"/>
                  </a:lnTo>
                  <a:lnTo>
                    <a:pt x="629528" y="4279900"/>
                  </a:lnTo>
                  <a:lnTo>
                    <a:pt x="642653" y="4241800"/>
                  </a:lnTo>
                  <a:lnTo>
                    <a:pt x="655234" y="4191000"/>
                  </a:lnTo>
                  <a:lnTo>
                    <a:pt x="667269" y="4152900"/>
                  </a:lnTo>
                  <a:lnTo>
                    <a:pt x="678760" y="4102100"/>
                  </a:lnTo>
                  <a:lnTo>
                    <a:pt x="689707" y="4064000"/>
                  </a:lnTo>
                  <a:lnTo>
                    <a:pt x="700110" y="4013200"/>
                  </a:lnTo>
                  <a:lnTo>
                    <a:pt x="709969" y="3975100"/>
                  </a:lnTo>
                  <a:lnTo>
                    <a:pt x="719285" y="3924300"/>
                  </a:lnTo>
                  <a:lnTo>
                    <a:pt x="728059" y="3886200"/>
                  </a:lnTo>
                  <a:lnTo>
                    <a:pt x="736289" y="3835400"/>
                  </a:lnTo>
                  <a:lnTo>
                    <a:pt x="743977" y="3797300"/>
                  </a:lnTo>
                  <a:lnTo>
                    <a:pt x="751123" y="3746500"/>
                  </a:lnTo>
                  <a:lnTo>
                    <a:pt x="757727" y="3708400"/>
                  </a:lnTo>
                  <a:lnTo>
                    <a:pt x="763790" y="3657600"/>
                  </a:lnTo>
                  <a:lnTo>
                    <a:pt x="769312" y="3619500"/>
                  </a:lnTo>
                  <a:lnTo>
                    <a:pt x="774293" y="3568700"/>
                  </a:lnTo>
                  <a:lnTo>
                    <a:pt x="778733" y="3530600"/>
                  </a:lnTo>
                  <a:lnTo>
                    <a:pt x="782633" y="3479800"/>
                  </a:lnTo>
                  <a:lnTo>
                    <a:pt x="785993" y="3441700"/>
                  </a:lnTo>
                  <a:lnTo>
                    <a:pt x="788813" y="3390900"/>
                  </a:lnTo>
                  <a:lnTo>
                    <a:pt x="791094" y="3352800"/>
                  </a:lnTo>
                  <a:lnTo>
                    <a:pt x="792836" y="3302000"/>
                  </a:lnTo>
                  <a:lnTo>
                    <a:pt x="794039" y="3263900"/>
                  </a:lnTo>
                  <a:lnTo>
                    <a:pt x="794703" y="3213100"/>
                  </a:lnTo>
                  <a:lnTo>
                    <a:pt x="794830" y="3175000"/>
                  </a:lnTo>
                  <a:lnTo>
                    <a:pt x="794419" y="3124200"/>
                  </a:lnTo>
                  <a:lnTo>
                    <a:pt x="793470" y="3086100"/>
                  </a:lnTo>
                  <a:lnTo>
                    <a:pt x="791983" y="3035300"/>
                  </a:lnTo>
                  <a:lnTo>
                    <a:pt x="789960" y="2997200"/>
                  </a:lnTo>
                  <a:lnTo>
                    <a:pt x="787400" y="2946400"/>
                  </a:lnTo>
                  <a:lnTo>
                    <a:pt x="784304" y="2908300"/>
                  </a:lnTo>
                  <a:lnTo>
                    <a:pt x="780672" y="2857500"/>
                  </a:lnTo>
                  <a:lnTo>
                    <a:pt x="776504" y="2806700"/>
                  </a:lnTo>
                  <a:lnTo>
                    <a:pt x="771800" y="2768600"/>
                  </a:lnTo>
                  <a:lnTo>
                    <a:pt x="766561" y="2717800"/>
                  </a:lnTo>
                  <a:lnTo>
                    <a:pt x="760788" y="2679700"/>
                  </a:lnTo>
                  <a:lnTo>
                    <a:pt x="754480" y="2641600"/>
                  </a:lnTo>
                  <a:lnTo>
                    <a:pt x="747637" y="2590800"/>
                  </a:lnTo>
                  <a:lnTo>
                    <a:pt x="740261" y="2552700"/>
                  </a:lnTo>
                  <a:lnTo>
                    <a:pt x="732351" y="2501900"/>
                  </a:lnTo>
                  <a:lnTo>
                    <a:pt x="723908" y="2463800"/>
                  </a:lnTo>
                  <a:lnTo>
                    <a:pt x="714931" y="2413000"/>
                  </a:lnTo>
                  <a:lnTo>
                    <a:pt x="705422" y="2374900"/>
                  </a:lnTo>
                  <a:lnTo>
                    <a:pt x="695381" y="2324100"/>
                  </a:lnTo>
                  <a:lnTo>
                    <a:pt x="684807" y="2286000"/>
                  </a:lnTo>
                  <a:lnTo>
                    <a:pt x="673701" y="2235200"/>
                  </a:lnTo>
                  <a:lnTo>
                    <a:pt x="662064" y="2197100"/>
                  </a:lnTo>
                  <a:lnTo>
                    <a:pt x="649895" y="2159000"/>
                  </a:lnTo>
                  <a:lnTo>
                    <a:pt x="637196" y="2108200"/>
                  </a:lnTo>
                  <a:lnTo>
                    <a:pt x="623966" y="2070100"/>
                  </a:lnTo>
                  <a:lnTo>
                    <a:pt x="610205" y="2019300"/>
                  </a:lnTo>
                  <a:lnTo>
                    <a:pt x="595915" y="1981200"/>
                  </a:lnTo>
                  <a:lnTo>
                    <a:pt x="581095" y="1943100"/>
                  </a:lnTo>
                  <a:lnTo>
                    <a:pt x="565745" y="1892300"/>
                  </a:lnTo>
                  <a:lnTo>
                    <a:pt x="549866" y="1854200"/>
                  </a:lnTo>
                  <a:lnTo>
                    <a:pt x="533459" y="1816100"/>
                  </a:lnTo>
                  <a:lnTo>
                    <a:pt x="516522" y="1778000"/>
                  </a:lnTo>
                  <a:lnTo>
                    <a:pt x="499058" y="1727200"/>
                  </a:lnTo>
                  <a:lnTo>
                    <a:pt x="481065" y="1689100"/>
                  </a:lnTo>
                  <a:lnTo>
                    <a:pt x="462545" y="1651000"/>
                  </a:lnTo>
                  <a:lnTo>
                    <a:pt x="443498" y="1600200"/>
                  </a:lnTo>
                  <a:lnTo>
                    <a:pt x="423923" y="1562100"/>
                  </a:lnTo>
                  <a:lnTo>
                    <a:pt x="403822" y="1524000"/>
                  </a:lnTo>
                  <a:lnTo>
                    <a:pt x="383194" y="1485900"/>
                  </a:lnTo>
                  <a:lnTo>
                    <a:pt x="362040" y="1447800"/>
                  </a:lnTo>
                  <a:lnTo>
                    <a:pt x="340361" y="1409700"/>
                  </a:lnTo>
                  <a:lnTo>
                    <a:pt x="318155" y="1358900"/>
                  </a:lnTo>
                  <a:lnTo>
                    <a:pt x="295425" y="1320800"/>
                  </a:lnTo>
                  <a:lnTo>
                    <a:pt x="272169" y="1282700"/>
                  </a:lnTo>
                  <a:lnTo>
                    <a:pt x="248389" y="1244600"/>
                  </a:lnTo>
                  <a:lnTo>
                    <a:pt x="224085" y="1206500"/>
                  </a:lnTo>
                  <a:lnTo>
                    <a:pt x="199256" y="1168400"/>
                  </a:lnTo>
                  <a:lnTo>
                    <a:pt x="173904" y="1130300"/>
                  </a:lnTo>
                  <a:lnTo>
                    <a:pt x="148028" y="1092200"/>
                  </a:lnTo>
                  <a:lnTo>
                    <a:pt x="121629" y="1054100"/>
                  </a:lnTo>
                  <a:lnTo>
                    <a:pt x="94708" y="1016000"/>
                  </a:lnTo>
                  <a:lnTo>
                    <a:pt x="67264" y="977900"/>
                  </a:lnTo>
                  <a:lnTo>
                    <a:pt x="39297" y="939800"/>
                  </a:lnTo>
                  <a:lnTo>
                    <a:pt x="10809" y="901700"/>
                  </a:lnTo>
                  <a:lnTo>
                    <a:pt x="0" y="889000"/>
                  </a:lnTo>
                  <a:close/>
                </a:path>
                <a:path w="3672204" h="5473700">
                  <a:moveTo>
                    <a:pt x="2216751" y="1333500"/>
                  </a:moveTo>
                  <a:lnTo>
                    <a:pt x="1745836" y="1333500"/>
                  </a:lnTo>
                  <a:lnTo>
                    <a:pt x="1792898" y="1346200"/>
                  </a:lnTo>
                  <a:lnTo>
                    <a:pt x="2169704" y="1346200"/>
                  </a:lnTo>
                  <a:lnTo>
                    <a:pt x="2216751" y="1333500"/>
                  </a:lnTo>
                  <a:close/>
                </a:path>
                <a:path w="3672204" h="5473700">
                  <a:moveTo>
                    <a:pt x="2404556" y="1320800"/>
                  </a:moveTo>
                  <a:lnTo>
                    <a:pt x="1604849" y="1320800"/>
                  </a:lnTo>
                  <a:lnTo>
                    <a:pt x="1651806" y="1333500"/>
                  </a:lnTo>
                  <a:lnTo>
                    <a:pt x="2357675" y="1333500"/>
                  </a:lnTo>
                  <a:lnTo>
                    <a:pt x="2404556" y="1320800"/>
                  </a:lnTo>
                  <a:close/>
                </a:path>
                <a:path w="3672204" h="5473700">
                  <a:moveTo>
                    <a:pt x="2498143" y="1308100"/>
                  </a:moveTo>
                  <a:lnTo>
                    <a:pt x="1464288" y="1308100"/>
                  </a:lnTo>
                  <a:lnTo>
                    <a:pt x="1511084" y="1320800"/>
                  </a:lnTo>
                  <a:lnTo>
                    <a:pt x="2451381" y="1320800"/>
                  </a:lnTo>
                  <a:lnTo>
                    <a:pt x="2498143" y="1308100"/>
                  </a:lnTo>
                  <a:close/>
                </a:path>
                <a:path w="3672204" h="5473700">
                  <a:moveTo>
                    <a:pt x="1717750" y="50800"/>
                  </a:moveTo>
                  <a:lnTo>
                    <a:pt x="416895" y="50800"/>
                  </a:lnTo>
                  <a:lnTo>
                    <a:pt x="372396" y="63500"/>
                  </a:lnTo>
                  <a:lnTo>
                    <a:pt x="327965" y="63500"/>
                  </a:lnTo>
                  <a:lnTo>
                    <a:pt x="195126" y="101600"/>
                  </a:lnTo>
                  <a:lnTo>
                    <a:pt x="151011" y="101600"/>
                  </a:lnTo>
                  <a:lnTo>
                    <a:pt x="19223" y="139700"/>
                  </a:lnTo>
                  <a:lnTo>
                    <a:pt x="0" y="139700"/>
                  </a:lnTo>
                  <a:lnTo>
                    <a:pt x="0" y="762000"/>
                  </a:lnTo>
                  <a:lnTo>
                    <a:pt x="34978" y="787400"/>
                  </a:lnTo>
                  <a:lnTo>
                    <a:pt x="203095" y="889000"/>
                  </a:lnTo>
                  <a:lnTo>
                    <a:pt x="245733" y="901700"/>
                  </a:lnTo>
                  <a:lnTo>
                    <a:pt x="375010" y="977900"/>
                  </a:lnTo>
                  <a:lnTo>
                    <a:pt x="418536" y="990600"/>
                  </a:lnTo>
                  <a:lnTo>
                    <a:pt x="506202" y="1041400"/>
                  </a:lnTo>
                  <a:lnTo>
                    <a:pt x="594646" y="1066800"/>
                  </a:lnTo>
                  <a:lnTo>
                    <a:pt x="639145" y="1092200"/>
                  </a:lnTo>
                  <a:lnTo>
                    <a:pt x="683819" y="1104900"/>
                  </a:lnTo>
                  <a:lnTo>
                    <a:pt x="728664" y="1130300"/>
                  </a:lnTo>
                  <a:lnTo>
                    <a:pt x="1277823" y="1282700"/>
                  </a:lnTo>
                  <a:lnTo>
                    <a:pt x="1324319" y="1282700"/>
                  </a:lnTo>
                  <a:lnTo>
                    <a:pt x="1417558" y="1308100"/>
                  </a:lnTo>
                  <a:lnTo>
                    <a:pt x="2544836" y="1308100"/>
                  </a:lnTo>
                  <a:lnTo>
                    <a:pt x="2591453" y="1295400"/>
                  </a:lnTo>
                  <a:lnTo>
                    <a:pt x="2637990" y="1295400"/>
                  </a:lnTo>
                  <a:lnTo>
                    <a:pt x="2777050" y="1257300"/>
                  </a:lnTo>
                  <a:lnTo>
                    <a:pt x="2823200" y="1257300"/>
                  </a:lnTo>
                  <a:lnTo>
                    <a:pt x="3142772" y="1168400"/>
                  </a:lnTo>
                  <a:lnTo>
                    <a:pt x="3187855" y="1143000"/>
                  </a:lnTo>
                  <a:lnTo>
                    <a:pt x="3322113" y="1104900"/>
                  </a:lnTo>
                  <a:lnTo>
                    <a:pt x="3366516" y="1079500"/>
                  </a:lnTo>
                  <a:lnTo>
                    <a:pt x="3410732" y="1066800"/>
                  </a:lnTo>
                  <a:lnTo>
                    <a:pt x="3454758" y="1041400"/>
                  </a:lnTo>
                  <a:lnTo>
                    <a:pt x="3498585" y="1028700"/>
                  </a:lnTo>
                  <a:lnTo>
                    <a:pt x="3542209" y="1003300"/>
                  </a:lnTo>
                  <a:lnTo>
                    <a:pt x="3585623" y="990600"/>
                  </a:lnTo>
                  <a:lnTo>
                    <a:pt x="3671796" y="939800"/>
                  </a:lnTo>
                  <a:lnTo>
                    <a:pt x="3597298" y="889000"/>
                  </a:lnTo>
                  <a:lnTo>
                    <a:pt x="3559667" y="850900"/>
                  </a:lnTo>
                  <a:lnTo>
                    <a:pt x="3445292" y="774700"/>
                  </a:lnTo>
                  <a:lnTo>
                    <a:pt x="3406687" y="736600"/>
                  </a:lnTo>
                  <a:lnTo>
                    <a:pt x="3210267" y="609600"/>
                  </a:lnTo>
                  <a:lnTo>
                    <a:pt x="3130192" y="558800"/>
                  </a:lnTo>
                  <a:lnTo>
                    <a:pt x="3089849" y="546100"/>
                  </a:lnTo>
                  <a:lnTo>
                    <a:pt x="2967650" y="469900"/>
                  </a:lnTo>
                  <a:lnTo>
                    <a:pt x="2926540" y="457200"/>
                  </a:lnTo>
                  <a:lnTo>
                    <a:pt x="2843783" y="406400"/>
                  </a:lnTo>
                  <a:lnTo>
                    <a:pt x="2802144" y="393700"/>
                  </a:lnTo>
                  <a:lnTo>
                    <a:pt x="2760338" y="368300"/>
                  </a:lnTo>
                  <a:lnTo>
                    <a:pt x="2718367" y="355600"/>
                  </a:lnTo>
                  <a:lnTo>
                    <a:pt x="2676237" y="330200"/>
                  </a:lnTo>
                  <a:lnTo>
                    <a:pt x="2591516" y="304800"/>
                  </a:lnTo>
                  <a:lnTo>
                    <a:pt x="2548934" y="279400"/>
                  </a:lnTo>
                  <a:lnTo>
                    <a:pt x="2420351" y="241300"/>
                  </a:lnTo>
                  <a:lnTo>
                    <a:pt x="2377226" y="215900"/>
                  </a:lnTo>
                  <a:lnTo>
                    <a:pt x="2028084" y="114300"/>
                  </a:lnTo>
                  <a:lnTo>
                    <a:pt x="1983988" y="114300"/>
                  </a:lnTo>
                  <a:lnTo>
                    <a:pt x="1851199" y="76200"/>
                  </a:lnTo>
                  <a:lnTo>
                    <a:pt x="1806784" y="76200"/>
                  </a:lnTo>
                  <a:lnTo>
                    <a:pt x="1717750" y="50800"/>
                  </a:lnTo>
                  <a:close/>
                </a:path>
                <a:path w="3672204" h="5473700">
                  <a:moveTo>
                    <a:pt x="1628473" y="38100"/>
                  </a:moveTo>
                  <a:lnTo>
                    <a:pt x="506080" y="38100"/>
                  </a:lnTo>
                  <a:lnTo>
                    <a:pt x="461458" y="50800"/>
                  </a:lnTo>
                  <a:lnTo>
                    <a:pt x="1673140" y="50800"/>
                  </a:lnTo>
                  <a:lnTo>
                    <a:pt x="1628473" y="38100"/>
                  </a:lnTo>
                  <a:close/>
                </a:path>
                <a:path w="3672204" h="5473700">
                  <a:moveTo>
                    <a:pt x="1494179" y="25400"/>
                  </a:moveTo>
                  <a:lnTo>
                    <a:pt x="595487" y="25400"/>
                  </a:lnTo>
                  <a:lnTo>
                    <a:pt x="550758" y="38100"/>
                  </a:lnTo>
                  <a:lnTo>
                    <a:pt x="1538989" y="38100"/>
                  </a:lnTo>
                  <a:lnTo>
                    <a:pt x="1494179" y="25400"/>
                  </a:lnTo>
                  <a:close/>
                </a:path>
                <a:path w="3672204" h="5473700">
                  <a:moveTo>
                    <a:pt x="1404447" y="12700"/>
                  </a:moveTo>
                  <a:lnTo>
                    <a:pt x="729937" y="12700"/>
                  </a:lnTo>
                  <a:lnTo>
                    <a:pt x="685081" y="25400"/>
                  </a:lnTo>
                  <a:lnTo>
                    <a:pt x="1449331" y="25400"/>
                  </a:lnTo>
                  <a:lnTo>
                    <a:pt x="1404447" y="12700"/>
                  </a:lnTo>
                  <a:close/>
                </a:path>
                <a:path w="3672204" h="5473700">
                  <a:moveTo>
                    <a:pt x="1179658" y="0"/>
                  </a:moveTo>
                  <a:lnTo>
                    <a:pt x="954642" y="0"/>
                  </a:lnTo>
                  <a:lnTo>
                    <a:pt x="909659" y="12700"/>
                  </a:lnTo>
                  <a:lnTo>
                    <a:pt x="1224651" y="12700"/>
                  </a:lnTo>
                  <a:lnTo>
                    <a:pt x="1179658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9300" y="2740238"/>
              <a:ext cx="146663" cy="1466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21763" y="2407858"/>
              <a:ext cx="641985" cy="1140460"/>
            </a:xfrm>
            <a:custGeom>
              <a:avLst/>
              <a:gdLst/>
              <a:ahLst/>
              <a:cxnLst/>
              <a:rect l="l" t="t" r="r" b="b"/>
              <a:pathLst>
                <a:path w="641985" h="1140460">
                  <a:moveTo>
                    <a:pt x="180927" y="1119717"/>
                  </a:moveTo>
                  <a:lnTo>
                    <a:pt x="200694" y="1140013"/>
                  </a:lnTo>
                  <a:lnTo>
                    <a:pt x="180927" y="1119717"/>
                  </a:lnTo>
                  <a:close/>
                </a:path>
                <a:path w="641985" h="1140460">
                  <a:moveTo>
                    <a:pt x="597793" y="0"/>
                  </a:moveTo>
                  <a:lnTo>
                    <a:pt x="426351" y="62400"/>
                  </a:lnTo>
                  <a:lnTo>
                    <a:pt x="381546" y="80597"/>
                  </a:lnTo>
                  <a:lnTo>
                    <a:pt x="338814" y="101735"/>
                  </a:lnTo>
                  <a:lnTo>
                    <a:pt x="298250" y="125643"/>
                  </a:lnTo>
                  <a:lnTo>
                    <a:pt x="259930" y="152161"/>
                  </a:lnTo>
                  <a:lnTo>
                    <a:pt x="223929" y="181128"/>
                  </a:lnTo>
                  <a:lnTo>
                    <a:pt x="190320" y="212385"/>
                  </a:lnTo>
                  <a:lnTo>
                    <a:pt x="159180" y="245769"/>
                  </a:lnTo>
                  <a:lnTo>
                    <a:pt x="130583" y="281122"/>
                  </a:lnTo>
                  <a:lnTo>
                    <a:pt x="104604" y="318282"/>
                  </a:lnTo>
                  <a:lnTo>
                    <a:pt x="81317" y="357088"/>
                  </a:lnTo>
                  <a:lnTo>
                    <a:pt x="60799" y="397381"/>
                  </a:lnTo>
                  <a:lnTo>
                    <a:pt x="43122" y="438999"/>
                  </a:lnTo>
                  <a:lnTo>
                    <a:pt x="28364" y="481782"/>
                  </a:lnTo>
                  <a:lnTo>
                    <a:pt x="16597" y="525569"/>
                  </a:lnTo>
                  <a:lnTo>
                    <a:pt x="7898" y="570201"/>
                  </a:lnTo>
                  <a:lnTo>
                    <a:pt x="2340" y="615516"/>
                  </a:lnTo>
                  <a:lnTo>
                    <a:pt x="0" y="661353"/>
                  </a:lnTo>
                  <a:lnTo>
                    <a:pt x="951" y="707553"/>
                  </a:lnTo>
                  <a:lnTo>
                    <a:pt x="5268" y="753955"/>
                  </a:lnTo>
                  <a:lnTo>
                    <a:pt x="13028" y="800397"/>
                  </a:lnTo>
                  <a:lnTo>
                    <a:pt x="24303" y="846720"/>
                  </a:lnTo>
                  <a:lnTo>
                    <a:pt x="39170" y="892764"/>
                  </a:lnTo>
                  <a:lnTo>
                    <a:pt x="58537" y="940152"/>
                  </a:lnTo>
                  <a:lnTo>
                    <a:pt x="81181" y="985183"/>
                  </a:lnTo>
                  <a:lnTo>
                    <a:pt x="106911" y="1027771"/>
                  </a:lnTo>
                  <a:lnTo>
                    <a:pt x="135534" y="1067830"/>
                  </a:lnTo>
                  <a:lnTo>
                    <a:pt x="166859" y="1105272"/>
                  </a:lnTo>
                  <a:lnTo>
                    <a:pt x="180927" y="1119717"/>
                  </a:lnTo>
                  <a:lnTo>
                    <a:pt x="174568" y="1105866"/>
                  </a:lnTo>
                  <a:lnTo>
                    <a:pt x="167949" y="1090548"/>
                  </a:lnTo>
                  <a:lnTo>
                    <a:pt x="141000" y="1014383"/>
                  </a:lnTo>
                  <a:lnTo>
                    <a:pt x="129394" y="969246"/>
                  </a:lnTo>
                  <a:lnTo>
                    <a:pt x="120825" y="923961"/>
                  </a:lnTo>
                  <a:lnTo>
                    <a:pt x="115237" y="878651"/>
                  </a:lnTo>
                  <a:lnTo>
                    <a:pt x="112572" y="833438"/>
                  </a:lnTo>
                  <a:lnTo>
                    <a:pt x="112773" y="788445"/>
                  </a:lnTo>
                  <a:lnTo>
                    <a:pt x="115784" y="743793"/>
                  </a:lnTo>
                  <a:lnTo>
                    <a:pt x="121547" y="699605"/>
                  </a:lnTo>
                  <a:lnTo>
                    <a:pt x="130004" y="656003"/>
                  </a:lnTo>
                  <a:lnTo>
                    <a:pt x="141100" y="613111"/>
                  </a:lnTo>
                  <a:lnTo>
                    <a:pt x="154777" y="571049"/>
                  </a:lnTo>
                  <a:lnTo>
                    <a:pt x="170978" y="529941"/>
                  </a:lnTo>
                  <a:lnTo>
                    <a:pt x="189646" y="489909"/>
                  </a:lnTo>
                  <a:lnTo>
                    <a:pt x="210723" y="451075"/>
                  </a:lnTo>
                  <a:lnTo>
                    <a:pt x="234154" y="413561"/>
                  </a:lnTo>
                  <a:lnTo>
                    <a:pt x="259880" y="377491"/>
                  </a:lnTo>
                  <a:lnTo>
                    <a:pt x="287845" y="342985"/>
                  </a:lnTo>
                  <a:lnTo>
                    <a:pt x="317991" y="310167"/>
                  </a:lnTo>
                  <a:lnTo>
                    <a:pt x="350262" y="279159"/>
                  </a:lnTo>
                  <a:lnTo>
                    <a:pt x="384601" y="250083"/>
                  </a:lnTo>
                  <a:lnTo>
                    <a:pt x="420950" y="223062"/>
                  </a:lnTo>
                  <a:lnTo>
                    <a:pt x="459252" y="198218"/>
                  </a:lnTo>
                  <a:lnTo>
                    <a:pt x="499451" y="175673"/>
                  </a:lnTo>
                  <a:lnTo>
                    <a:pt x="541490" y="155549"/>
                  </a:lnTo>
                  <a:lnTo>
                    <a:pt x="585310" y="137970"/>
                  </a:lnTo>
                  <a:lnTo>
                    <a:pt x="627418" y="124126"/>
                  </a:lnTo>
                  <a:lnTo>
                    <a:pt x="641507" y="120117"/>
                  </a:lnTo>
                  <a:lnTo>
                    <a:pt x="597793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34335" y="2527971"/>
              <a:ext cx="541655" cy="1073150"/>
            </a:xfrm>
            <a:custGeom>
              <a:avLst/>
              <a:gdLst/>
              <a:ahLst/>
              <a:cxnLst/>
              <a:rect l="l" t="t" r="r" b="b"/>
              <a:pathLst>
                <a:path w="541655" h="1073150">
                  <a:moveTo>
                    <a:pt x="528935" y="0"/>
                  </a:moveTo>
                  <a:lnTo>
                    <a:pt x="486738" y="12935"/>
                  </a:lnTo>
                  <a:lnTo>
                    <a:pt x="428917" y="35442"/>
                  </a:lnTo>
                  <a:lnTo>
                    <a:pt x="386879" y="55566"/>
                  </a:lnTo>
                  <a:lnTo>
                    <a:pt x="346680" y="78110"/>
                  </a:lnTo>
                  <a:lnTo>
                    <a:pt x="308377" y="102954"/>
                  </a:lnTo>
                  <a:lnTo>
                    <a:pt x="272028" y="129975"/>
                  </a:lnTo>
                  <a:lnTo>
                    <a:pt x="237690" y="159051"/>
                  </a:lnTo>
                  <a:lnTo>
                    <a:pt x="205419" y="190058"/>
                  </a:lnTo>
                  <a:lnTo>
                    <a:pt x="175272" y="222876"/>
                  </a:lnTo>
                  <a:lnTo>
                    <a:pt x="147307" y="257381"/>
                  </a:lnTo>
                  <a:lnTo>
                    <a:pt x="121581" y="293451"/>
                  </a:lnTo>
                  <a:lnTo>
                    <a:pt x="98151" y="330964"/>
                  </a:lnTo>
                  <a:lnTo>
                    <a:pt x="77073" y="369797"/>
                  </a:lnTo>
                  <a:lnTo>
                    <a:pt x="58406" y="409829"/>
                  </a:lnTo>
                  <a:lnTo>
                    <a:pt x="42205" y="450936"/>
                  </a:lnTo>
                  <a:lnTo>
                    <a:pt x="28528" y="492997"/>
                  </a:lnTo>
                  <a:lnTo>
                    <a:pt x="17432" y="535889"/>
                  </a:lnTo>
                  <a:lnTo>
                    <a:pt x="8974" y="579490"/>
                  </a:lnTo>
                  <a:lnTo>
                    <a:pt x="3211" y="623677"/>
                  </a:lnTo>
                  <a:lnTo>
                    <a:pt x="201" y="668329"/>
                  </a:lnTo>
                  <a:lnTo>
                    <a:pt x="0" y="713322"/>
                  </a:lnTo>
                  <a:lnTo>
                    <a:pt x="2664" y="758535"/>
                  </a:lnTo>
                  <a:lnTo>
                    <a:pt x="8253" y="803844"/>
                  </a:lnTo>
                  <a:lnTo>
                    <a:pt x="16821" y="849129"/>
                  </a:lnTo>
                  <a:lnTo>
                    <a:pt x="28427" y="894266"/>
                  </a:lnTo>
                  <a:lnTo>
                    <a:pt x="43128" y="939133"/>
                  </a:lnTo>
                  <a:lnTo>
                    <a:pt x="61996" y="985754"/>
                  </a:lnTo>
                  <a:lnTo>
                    <a:pt x="88526" y="1020300"/>
                  </a:lnTo>
                  <a:lnTo>
                    <a:pt x="129951" y="1056467"/>
                  </a:lnTo>
                  <a:lnTo>
                    <a:pt x="151711" y="1073150"/>
                  </a:lnTo>
                  <a:lnTo>
                    <a:pt x="130157" y="1038820"/>
                  </a:lnTo>
                  <a:lnTo>
                    <a:pt x="110517" y="1002938"/>
                  </a:lnTo>
                  <a:lnTo>
                    <a:pt x="92893" y="965539"/>
                  </a:lnTo>
                  <a:lnTo>
                    <a:pt x="77388" y="926662"/>
                  </a:lnTo>
                  <a:lnTo>
                    <a:pt x="62360" y="880354"/>
                  </a:lnTo>
                  <a:lnTo>
                    <a:pt x="50797" y="833754"/>
                  </a:lnTo>
                  <a:lnTo>
                    <a:pt x="42628" y="787013"/>
                  </a:lnTo>
                  <a:lnTo>
                    <a:pt x="37786" y="740279"/>
                  </a:lnTo>
                  <a:lnTo>
                    <a:pt x="36200" y="693702"/>
                  </a:lnTo>
                  <a:lnTo>
                    <a:pt x="37800" y="647430"/>
                  </a:lnTo>
                  <a:lnTo>
                    <a:pt x="42518" y="601614"/>
                  </a:lnTo>
                  <a:lnTo>
                    <a:pt x="50283" y="556402"/>
                  </a:lnTo>
                  <a:lnTo>
                    <a:pt x="61027" y="511942"/>
                  </a:lnTo>
                  <a:lnTo>
                    <a:pt x="74679" y="468386"/>
                  </a:lnTo>
                  <a:lnTo>
                    <a:pt x="91170" y="425880"/>
                  </a:lnTo>
                  <a:lnTo>
                    <a:pt x="110431" y="384575"/>
                  </a:lnTo>
                  <a:lnTo>
                    <a:pt x="132391" y="344620"/>
                  </a:lnTo>
                  <a:lnTo>
                    <a:pt x="156982" y="306164"/>
                  </a:lnTo>
                  <a:lnTo>
                    <a:pt x="184134" y="269356"/>
                  </a:lnTo>
                  <a:lnTo>
                    <a:pt x="213777" y="234344"/>
                  </a:lnTo>
                  <a:lnTo>
                    <a:pt x="245842" y="201280"/>
                  </a:lnTo>
                  <a:lnTo>
                    <a:pt x="280260" y="170310"/>
                  </a:lnTo>
                  <a:lnTo>
                    <a:pt x="316960" y="141585"/>
                  </a:lnTo>
                  <a:lnTo>
                    <a:pt x="355874" y="115254"/>
                  </a:lnTo>
                  <a:lnTo>
                    <a:pt x="396931" y="91465"/>
                  </a:lnTo>
                  <a:lnTo>
                    <a:pt x="440062" y="70369"/>
                  </a:lnTo>
                  <a:lnTo>
                    <a:pt x="485198" y="52113"/>
                  </a:lnTo>
                  <a:lnTo>
                    <a:pt x="527349" y="38344"/>
                  </a:lnTo>
                  <a:lnTo>
                    <a:pt x="541458" y="34396"/>
                  </a:lnTo>
                  <a:lnTo>
                    <a:pt x="528935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53905" y="3625106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89" h="3810">
                  <a:moveTo>
                    <a:pt x="8813" y="342"/>
                  </a:moveTo>
                  <a:lnTo>
                    <a:pt x="8686" y="0"/>
                  </a:lnTo>
                  <a:lnTo>
                    <a:pt x="4318" y="1765"/>
                  </a:lnTo>
                  <a:lnTo>
                    <a:pt x="215" y="3467"/>
                  </a:lnTo>
                  <a:lnTo>
                    <a:pt x="0" y="3556"/>
                  </a:lnTo>
                  <a:lnTo>
                    <a:pt x="8813" y="355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70534" y="2562359"/>
              <a:ext cx="879475" cy="1164590"/>
            </a:xfrm>
            <a:custGeom>
              <a:avLst/>
              <a:gdLst/>
              <a:ahLst/>
              <a:cxnLst/>
              <a:rect l="l" t="t" r="r" b="b"/>
              <a:pathLst>
                <a:path w="879475" h="1164589">
                  <a:moveTo>
                    <a:pt x="505253" y="0"/>
                  </a:moveTo>
                  <a:lnTo>
                    <a:pt x="463013" y="12807"/>
                  </a:lnTo>
                  <a:lnTo>
                    <a:pt x="403866" y="35982"/>
                  </a:lnTo>
                  <a:lnTo>
                    <a:pt x="360733" y="57079"/>
                  </a:lnTo>
                  <a:lnTo>
                    <a:pt x="319675" y="80867"/>
                  </a:lnTo>
                  <a:lnTo>
                    <a:pt x="280761" y="107199"/>
                  </a:lnTo>
                  <a:lnTo>
                    <a:pt x="244059" y="135924"/>
                  </a:lnTo>
                  <a:lnTo>
                    <a:pt x="209641" y="166893"/>
                  </a:lnTo>
                  <a:lnTo>
                    <a:pt x="177576" y="199958"/>
                  </a:lnTo>
                  <a:lnTo>
                    <a:pt x="147932" y="234969"/>
                  </a:lnTo>
                  <a:lnTo>
                    <a:pt x="120780" y="271778"/>
                  </a:lnTo>
                  <a:lnTo>
                    <a:pt x="96188" y="310234"/>
                  </a:lnTo>
                  <a:lnTo>
                    <a:pt x="74228" y="350189"/>
                  </a:lnTo>
                  <a:lnTo>
                    <a:pt x="54967" y="391494"/>
                  </a:lnTo>
                  <a:lnTo>
                    <a:pt x="38476" y="433999"/>
                  </a:lnTo>
                  <a:lnTo>
                    <a:pt x="24824" y="477556"/>
                  </a:lnTo>
                  <a:lnTo>
                    <a:pt x="14081" y="522015"/>
                  </a:lnTo>
                  <a:lnTo>
                    <a:pt x="6316" y="567228"/>
                  </a:lnTo>
                  <a:lnTo>
                    <a:pt x="1599" y="613044"/>
                  </a:lnTo>
                  <a:lnTo>
                    <a:pt x="0" y="659315"/>
                  </a:lnTo>
                  <a:lnTo>
                    <a:pt x="1587" y="705892"/>
                  </a:lnTo>
                  <a:lnTo>
                    <a:pt x="6430" y="752626"/>
                  </a:lnTo>
                  <a:lnTo>
                    <a:pt x="14599" y="799367"/>
                  </a:lnTo>
                  <a:lnTo>
                    <a:pt x="26164" y="845967"/>
                  </a:lnTo>
                  <a:lnTo>
                    <a:pt x="41193" y="892276"/>
                  </a:lnTo>
                  <a:lnTo>
                    <a:pt x="56698" y="931147"/>
                  </a:lnTo>
                  <a:lnTo>
                    <a:pt x="74321" y="968542"/>
                  </a:lnTo>
                  <a:lnTo>
                    <a:pt x="93958" y="1004424"/>
                  </a:lnTo>
                  <a:lnTo>
                    <a:pt x="115505" y="1038753"/>
                  </a:lnTo>
                  <a:lnTo>
                    <a:pt x="155399" y="1065800"/>
                  </a:lnTo>
                  <a:lnTo>
                    <a:pt x="197112" y="1089782"/>
                  </a:lnTo>
                  <a:lnTo>
                    <a:pt x="240449" y="1110609"/>
                  </a:lnTo>
                  <a:lnTo>
                    <a:pt x="285220" y="1128190"/>
                  </a:lnTo>
                  <a:lnTo>
                    <a:pt x="331229" y="1142435"/>
                  </a:lnTo>
                  <a:lnTo>
                    <a:pt x="378286" y="1153255"/>
                  </a:lnTo>
                  <a:lnTo>
                    <a:pt x="426195" y="1160558"/>
                  </a:lnTo>
                  <a:lnTo>
                    <a:pt x="474765" y="1164255"/>
                  </a:lnTo>
                  <a:lnTo>
                    <a:pt x="523802" y="1164255"/>
                  </a:lnTo>
                  <a:lnTo>
                    <a:pt x="573114" y="1160468"/>
                  </a:lnTo>
                  <a:lnTo>
                    <a:pt x="622507" y="1152804"/>
                  </a:lnTo>
                  <a:lnTo>
                    <a:pt x="671788" y="1141173"/>
                  </a:lnTo>
                  <a:lnTo>
                    <a:pt x="720764" y="1125484"/>
                  </a:lnTo>
                  <a:lnTo>
                    <a:pt x="878917" y="1067925"/>
                  </a:lnTo>
                  <a:lnTo>
                    <a:pt x="831774" y="1082263"/>
                  </a:lnTo>
                  <a:lnTo>
                    <a:pt x="784323" y="1091268"/>
                  </a:lnTo>
                  <a:lnTo>
                    <a:pt x="736919" y="1095106"/>
                  </a:lnTo>
                  <a:lnTo>
                    <a:pt x="689914" y="1093940"/>
                  </a:lnTo>
                  <a:lnTo>
                    <a:pt x="643661" y="1087936"/>
                  </a:lnTo>
                  <a:lnTo>
                    <a:pt x="598512" y="1077258"/>
                  </a:lnTo>
                  <a:lnTo>
                    <a:pt x="554822" y="1062071"/>
                  </a:lnTo>
                  <a:lnTo>
                    <a:pt x="512943" y="1042539"/>
                  </a:lnTo>
                  <a:lnTo>
                    <a:pt x="473227" y="1018829"/>
                  </a:lnTo>
                  <a:lnTo>
                    <a:pt x="436029" y="991103"/>
                  </a:lnTo>
                  <a:lnTo>
                    <a:pt x="401701" y="959527"/>
                  </a:lnTo>
                  <a:lnTo>
                    <a:pt x="370596" y="924266"/>
                  </a:lnTo>
                  <a:lnTo>
                    <a:pt x="343067" y="885484"/>
                  </a:lnTo>
                  <a:lnTo>
                    <a:pt x="319467" y="843346"/>
                  </a:lnTo>
                  <a:lnTo>
                    <a:pt x="300149" y="798017"/>
                  </a:lnTo>
                  <a:lnTo>
                    <a:pt x="286042" y="751812"/>
                  </a:lnTo>
                  <a:lnTo>
                    <a:pt x="277064" y="705307"/>
                  </a:lnTo>
                  <a:lnTo>
                    <a:pt x="273058" y="658835"/>
                  </a:lnTo>
                  <a:lnTo>
                    <a:pt x="273869" y="612727"/>
                  </a:lnTo>
                  <a:lnTo>
                    <a:pt x="279342" y="567315"/>
                  </a:lnTo>
                  <a:lnTo>
                    <a:pt x="289322" y="522933"/>
                  </a:lnTo>
                  <a:lnTo>
                    <a:pt x="303653" y="479911"/>
                  </a:lnTo>
                  <a:lnTo>
                    <a:pt x="322181" y="438583"/>
                  </a:lnTo>
                  <a:lnTo>
                    <a:pt x="344751" y="399280"/>
                  </a:lnTo>
                  <a:lnTo>
                    <a:pt x="371206" y="362334"/>
                  </a:lnTo>
                  <a:lnTo>
                    <a:pt x="401392" y="328079"/>
                  </a:lnTo>
                  <a:lnTo>
                    <a:pt x="435154" y="296846"/>
                  </a:lnTo>
                  <a:lnTo>
                    <a:pt x="472336" y="268967"/>
                  </a:lnTo>
                  <a:lnTo>
                    <a:pt x="512783" y="244774"/>
                  </a:lnTo>
                  <a:lnTo>
                    <a:pt x="556340" y="224600"/>
                  </a:lnTo>
                  <a:lnTo>
                    <a:pt x="555754" y="186977"/>
                  </a:lnTo>
                  <a:lnTo>
                    <a:pt x="551605" y="149156"/>
                  </a:lnTo>
                  <a:lnTo>
                    <a:pt x="543768" y="111357"/>
                  </a:lnTo>
                  <a:lnTo>
                    <a:pt x="532121" y="73798"/>
                  </a:lnTo>
                  <a:lnTo>
                    <a:pt x="505253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49446" y="3625103"/>
              <a:ext cx="13335" cy="5715"/>
            </a:xfrm>
            <a:custGeom>
              <a:avLst/>
              <a:gdLst/>
              <a:ahLst/>
              <a:cxnLst/>
              <a:rect l="l" t="t" r="r" b="b"/>
              <a:pathLst>
                <a:path w="13335" h="5714">
                  <a:moveTo>
                    <a:pt x="13151" y="0"/>
                  </a:moveTo>
                  <a:lnTo>
                    <a:pt x="8785" y="1759"/>
                  </a:lnTo>
                  <a:lnTo>
                    <a:pt x="4460" y="3549"/>
                  </a:lnTo>
                  <a:lnTo>
                    <a:pt x="0" y="5172"/>
                  </a:lnTo>
                  <a:lnTo>
                    <a:pt x="13277" y="345"/>
                  </a:lnTo>
                  <a:lnTo>
                    <a:pt x="13151" y="0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43592" y="2786959"/>
              <a:ext cx="619125" cy="870585"/>
            </a:xfrm>
            <a:custGeom>
              <a:avLst/>
              <a:gdLst/>
              <a:ahLst/>
              <a:cxnLst/>
              <a:rect l="l" t="t" r="r" b="b"/>
              <a:pathLst>
                <a:path w="619125" h="870585">
                  <a:moveTo>
                    <a:pt x="283282" y="0"/>
                  </a:moveTo>
                  <a:lnTo>
                    <a:pt x="239725" y="20173"/>
                  </a:lnTo>
                  <a:lnTo>
                    <a:pt x="199278" y="44366"/>
                  </a:lnTo>
                  <a:lnTo>
                    <a:pt x="162096" y="72245"/>
                  </a:lnTo>
                  <a:lnTo>
                    <a:pt x="128334" y="103479"/>
                  </a:lnTo>
                  <a:lnTo>
                    <a:pt x="98148" y="137734"/>
                  </a:lnTo>
                  <a:lnTo>
                    <a:pt x="71693" y="174679"/>
                  </a:lnTo>
                  <a:lnTo>
                    <a:pt x="49123" y="213982"/>
                  </a:lnTo>
                  <a:lnTo>
                    <a:pt x="30595" y="255310"/>
                  </a:lnTo>
                  <a:lnTo>
                    <a:pt x="16264" y="298332"/>
                  </a:lnTo>
                  <a:lnTo>
                    <a:pt x="6284" y="342715"/>
                  </a:lnTo>
                  <a:lnTo>
                    <a:pt x="811" y="388126"/>
                  </a:lnTo>
                  <a:lnTo>
                    <a:pt x="0" y="434234"/>
                  </a:lnTo>
                  <a:lnTo>
                    <a:pt x="4006" y="480707"/>
                  </a:lnTo>
                  <a:lnTo>
                    <a:pt x="12984" y="527212"/>
                  </a:lnTo>
                  <a:lnTo>
                    <a:pt x="27091" y="573417"/>
                  </a:lnTo>
                  <a:lnTo>
                    <a:pt x="46409" y="618746"/>
                  </a:lnTo>
                  <a:lnTo>
                    <a:pt x="70009" y="660884"/>
                  </a:lnTo>
                  <a:lnTo>
                    <a:pt x="97538" y="699665"/>
                  </a:lnTo>
                  <a:lnTo>
                    <a:pt x="128643" y="734927"/>
                  </a:lnTo>
                  <a:lnTo>
                    <a:pt x="162971" y="766502"/>
                  </a:lnTo>
                  <a:lnTo>
                    <a:pt x="200169" y="794228"/>
                  </a:lnTo>
                  <a:lnTo>
                    <a:pt x="239885" y="817939"/>
                  </a:lnTo>
                  <a:lnTo>
                    <a:pt x="281764" y="837470"/>
                  </a:lnTo>
                  <a:lnTo>
                    <a:pt x="325454" y="852657"/>
                  </a:lnTo>
                  <a:lnTo>
                    <a:pt x="370603" y="863335"/>
                  </a:lnTo>
                  <a:lnTo>
                    <a:pt x="416856" y="869339"/>
                  </a:lnTo>
                  <a:lnTo>
                    <a:pt x="463861" y="870505"/>
                  </a:lnTo>
                  <a:lnTo>
                    <a:pt x="511265" y="866668"/>
                  </a:lnTo>
                  <a:lnTo>
                    <a:pt x="558716" y="857663"/>
                  </a:lnTo>
                  <a:lnTo>
                    <a:pt x="605859" y="843325"/>
                  </a:lnTo>
                  <a:lnTo>
                    <a:pt x="619010" y="838142"/>
                  </a:lnTo>
                  <a:lnTo>
                    <a:pt x="536039" y="610180"/>
                  </a:lnTo>
                  <a:lnTo>
                    <a:pt x="517327" y="566740"/>
                  </a:lnTo>
                  <a:lnTo>
                    <a:pt x="494234" y="526598"/>
                  </a:lnTo>
                  <a:lnTo>
                    <a:pt x="467149" y="489934"/>
                  </a:lnTo>
                  <a:lnTo>
                    <a:pt x="436460" y="456931"/>
                  </a:lnTo>
                  <a:lnTo>
                    <a:pt x="402558" y="427770"/>
                  </a:lnTo>
                  <a:lnTo>
                    <a:pt x="365831" y="402632"/>
                  </a:lnTo>
                  <a:lnTo>
                    <a:pt x="326669" y="381700"/>
                  </a:lnTo>
                  <a:lnTo>
                    <a:pt x="285462" y="365155"/>
                  </a:lnTo>
                  <a:lnTo>
                    <a:pt x="242599" y="353178"/>
                  </a:lnTo>
                  <a:lnTo>
                    <a:pt x="198469" y="345951"/>
                  </a:lnTo>
                  <a:lnTo>
                    <a:pt x="153462" y="343656"/>
                  </a:lnTo>
                  <a:lnTo>
                    <a:pt x="107967" y="346474"/>
                  </a:lnTo>
                  <a:lnTo>
                    <a:pt x="62373" y="354587"/>
                  </a:lnTo>
                  <a:lnTo>
                    <a:pt x="17070" y="368177"/>
                  </a:lnTo>
                  <a:lnTo>
                    <a:pt x="63346" y="348030"/>
                  </a:lnTo>
                  <a:lnTo>
                    <a:pt x="105842" y="322913"/>
                  </a:lnTo>
                  <a:lnTo>
                    <a:pt x="144336" y="293300"/>
                  </a:lnTo>
                  <a:lnTo>
                    <a:pt x="178610" y="259667"/>
                  </a:lnTo>
                  <a:lnTo>
                    <a:pt x="208443" y="222486"/>
                  </a:lnTo>
                  <a:lnTo>
                    <a:pt x="233614" y="182234"/>
                  </a:lnTo>
                  <a:lnTo>
                    <a:pt x="253904" y="139385"/>
                  </a:lnTo>
                  <a:lnTo>
                    <a:pt x="269092" y="94413"/>
                  </a:lnTo>
                  <a:lnTo>
                    <a:pt x="278958" y="47793"/>
                  </a:lnTo>
                  <a:lnTo>
                    <a:pt x="283282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41966" y="2936037"/>
              <a:ext cx="705485" cy="1276985"/>
            </a:xfrm>
            <a:custGeom>
              <a:avLst/>
              <a:gdLst/>
              <a:ahLst/>
              <a:cxnLst/>
              <a:rect l="l" t="t" r="r" b="b"/>
              <a:pathLst>
                <a:path w="705485" h="1276985">
                  <a:moveTo>
                    <a:pt x="288283" y="0"/>
                  </a:moveTo>
                  <a:lnTo>
                    <a:pt x="455838" y="460362"/>
                  </a:lnTo>
                  <a:lnTo>
                    <a:pt x="266525" y="529261"/>
                  </a:lnTo>
                  <a:lnTo>
                    <a:pt x="223083" y="547972"/>
                  </a:lnTo>
                  <a:lnTo>
                    <a:pt x="182939" y="571065"/>
                  </a:lnTo>
                  <a:lnTo>
                    <a:pt x="146275" y="598151"/>
                  </a:lnTo>
                  <a:lnTo>
                    <a:pt x="113271" y="628840"/>
                  </a:lnTo>
                  <a:lnTo>
                    <a:pt x="84110" y="662743"/>
                  </a:lnTo>
                  <a:lnTo>
                    <a:pt x="58973" y="699469"/>
                  </a:lnTo>
                  <a:lnTo>
                    <a:pt x="38041" y="738631"/>
                  </a:lnTo>
                  <a:lnTo>
                    <a:pt x="21496" y="779839"/>
                  </a:lnTo>
                  <a:lnTo>
                    <a:pt x="9520" y="822703"/>
                  </a:lnTo>
                  <a:lnTo>
                    <a:pt x="2294" y="866834"/>
                  </a:lnTo>
                  <a:lnTo>
                    <a:pt x="0" y="911842"/>
                  </a:lnTo>
                  <a:lnTo>
                    <a:pt x="2818" y="957339"/>
                  </a:lnTo>
                  <a:lnTo>
                    <a:pt x="10932" y="1002935"/>
                  </a:lnTo>
                  <a:lnTo>
                    <a:pt x="24508" y="1048193"/>
                  </a:lnTo>
                  <a:lnTo>
                    <a:pt x="107623" y="1276546"/>
                  </a:lnTo>
                  <a:lnTo>
                    <a:pt x="279037" y="1214151"/>
                  </a:lnTo>
                  <a:lnTo>
                    <a:pt x="323865" y="1195945"/>
                  </a:lnTo>
                  <a:lnTo>
                    <a:pt x="366599" y="1174807"/>
                  </a:lnTo>
                  <a:lnTo>
                    <a:pt x="407164" y="1150899"/>
                  </a:lnTo>
                  <a:lnTo>
                    <a:pt x="445485" y="1124380"/>
                  </a:lnTo>
                  <a:lnTo>
                    <a:pt x="481488" y="1095412"/>
                  </a:lnTo>
                  <a:lnTo>
                    <a:pt x="515098" y="1064155"/>
                  </a:lnTo>
                  <a:lnTo>
                    <a:pt x="546240" y="1030770"/>
                  </a:lnTo>
                  <a:lnTo>
                    <a:pt x="574838" y="995417"/>
                  </a:lnTo>
                  <a:lnTo>
                    <a:pt x="600818" y="958256"/>
                  </a:lnTo>
                  <a:lnTo>
                    <a:pt x="624106" y="919449"/>
                  </a:lnTo>
                  <a:lnTo>
                    <a:pt x="644626" y="879156"/>
                  </a:lnTo>
                  <a:lnTo>
                    <a:pt x="662303" y="837537"/>
                  </a:lnTo>
                  <a:lnTo>
                    <a:pt x="677063" y="794753"/>
                  </a:lnTo>
                  <a:lnTo>
                    <a:pt x="688830" y="750965"/>
                  </a:lnTo>
                  <a:lnTo>
                    <a:pt x="697531" y="706333"/>
                  </a:lnTo>
                  <a:lnTo>
                    <a:pt x="703089" y="661018"/>
                  </a:lnTo>
                  <a:lnTo>
                    <a:pt x="705430" y="615179"/>
                  </a:lnTo>
                  <a:lnTo>
                    <a:pt x="704479" y="568979"/>
                  </a:lnTo>
                  <a:lnTo>
                    <a:pt x="700162" y="522577"/>
                  </a:lnTo>
                  <a:lnTo>
                    <a:pt x="692403" y="476134"/>
                  </a:lnTo>
                  <a:lnTo>
                    <a:pt x="681128" y="429811"/>
                  </a:lnTo>
                  <a:lnTo>
                    <a:pt x="666261" y="383768"/>
                  </a:lnTo>
                  <a:lnTo>
                    <a:pt x="646193" y="334843"/>
                  </a:lnTo>
                  <a:lnTo>
                    <a:pt x="622635" y="288431"/>
                  </a:lnTo>
                  <a:lnTo>
                    <a:pt x="595799" y="244630"/>
                  </a:lnTo>
                  <a:lnTo>
                    <a:pt x="565893" y="203538"/>
                  </a:lnTo>
                  <a:lnTo>
                    <a:pt x="533129" y="165254"/>
                  </a:lnTo>
                  <a:lnTo>
                    <a:pt x="497717" y="129875"/>
                  </a:lnTo>
                  <a:lnTo>
                    <a:pt x="459866" y="97500"/>
                  </a:lnTo>
                  <a:lnTo>
                    <a:pt x="419787" y="68227"/>
                  </a:lnTo>
                  <a:lnTo>
                    <a:pt x="377690" y="42154"/>
                  </a:lnTo>
                  <a:lnTo>
                    <a:pt x="333785" y="19379"/>
                  </a:lnTo>
                  <a:lnTo>
                    <a:pt x="288283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06428" y="2893561"/>
              <a:ext cx="791845" cy="596265"/>
            </a:xfrm>
            <a:custGeom>
              <a:avLst/>
              <a:gdLst/>
              <a:ahLst/>
              <a:cxnLst/>
              <a:rect l="l" t="t" r="r" b="b"/>
              <a:pathLst>
                <a:path w="791844" h="596264">
                  <a:moveTo>
                    <a:pt x="376535" y="0"/>
                  </a:moveTo>
                  <a:lnTo>
                    <a:pt x="325208" y="3369"/>
                  </a:lnTo>
                  <a:lnTo>
                    <a:pt x="273767" y="10932"/>
                  </a:lnTo>
                  <a:lnTo>
                    <a:pt x="222430" y="22788"/>
                  </a:lnTo>
                  <a:lnTo>
                    <a:pt x="171426" y="39038"/>
                  </a:lnTo>
                  <a:lnTo>
                    <a:pt x="0" y="101432"/>
                  </a:lnTo>
                  <a:lnTo>
                    <a:pt x="83084" y="329734"/>
                  </a:lnTo>
                  <a:lnTo>
                    <a:pt x="101795" y="373175"/>
                  </a:lnTo>
                  <a:lnTo>
                    <a:pt x="124888" y="413320"/>
                  </a:lnTo>
                  <a:lnTo>
                    <a:pt x="151974" y="449985"/>
                  </a:lnTo>
                  <a:lnTo>
                    <a:pt x="182663" y="482989"/>
                  </a:lnTo>
                  <a:lnTo>
                    <a:pt x="216566" y="512151"/>
                  </a:lnTo>
                  <a:lnTo>
                    <a:pt x="253292" y="537289"/>
                  </a:lnTo>
                  <a:lnTo>
                    <a:pt x="292454" y="558221"/>
                  </a:lnTo>
                  <a:lnTo>
                    <a:pt x="333662" y="574767"/>
                  </a:lnTo>
                  <a:lnTo>
                    <a:pt x="376526" y="586743"/>
                  </a:lnTo>
                  <a:lnTo>
                    <a:pt x="420657" y="593969"/>
                  </a:lnTo>
                  <a:lnTo>
                    <a:pt x="465665" y="596263"/>
                  </a:lnTo>
                  <a:lnTo>
                    <a:pt x="511162" y="593443"/>
                  </a:lnTo>
                  <a:lnTo>
                    <a:pt x="556758" y="585328"/>
                  </a:lnTo>
                  <a:lnTo>
                    <a:pt x="602063" y="571737"/>
                  </a:lnTo>
                  <a:lnTo>
                    <a:pt x="791376" y="502838"/>
                  </a:lnTo>
                  <a:lnTo>
                    <a:pt x="623821" y="42475"/>
                  </a:lnTo>
                  <a:lnTo>
                    <a:pt x="576338" y="26409"/>
                  </a:lnTo>
                  <a:lnTo>
                    <a:pt x="527649" y="14027"/>
                  </a:lnTo>
                  <a:lnTo>
                    <a:pt x="477974" y="5430"/>
                  </a:lnTo>
                  <a:lnTo>
                    <a:pt x="427529" y="720"/>
                  </a:lnTo>
                  <a:lnTo>
                    <a:pt x="376535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285568" y="2367255"/>
            <a:ext cx="10309225" cy="7508875"/>
          </a:xfrm>
          <a:prstGeom prst="rect">
            <a:avLst/>
          </a:prstGeom>
        </p:spPr>
        <p:txBody>
          <a:bodyPr vert="horz" wrap="square" lIns="0" tIns="323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50"/>
              </a:spcBef>
            </a:pPr>
            <a:r>
              <a:rPr sz="3800" b="1" spc="5" dirty="0">
                <a:solidFill>
                  <a:srgbClr val="0078AE"/>
                </a:solidFill>
                <a:latin typeface="Tahoma"/>
                <a:cs typeface="Tahoma"/>
              </a:rPr>
              <a:t>Causes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dirty="0">
                <a:solidFill>
                  <a:srgbClr val="0078AE"/>
                </a:solidFill>
                <a:latin typeface="Tahoma"/>
                <a:cs typeface="Tahoma"/>
              </a:rPr>
              <a:t>of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9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40" dirty="0">
                <a:solidFill>
                  <a:srgbClr val="0078AE"/>
                </a:solidFill>
                <a:latin typeface="Tahoma"/>
                <a:cs typeface="Tahoma"/>
              </a:rPr>
              <a:t>visible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55" dirty="0">
                <a:solidFill>
                  <a:srgbClr val="0078AE"/>
                </a:solidFill>
                <a:latin typeface="Tahoma"/>
                <a:cs typeface="Tahoma"/>
              </a:rPr>
              <a:t>difference: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45"/>
              </a:spcBef>
              <a:buChar char="•"/>
              <a:tabLst>
                <a:tab pos="389890" algn="l"/>
              </a:tabLst>
            </a:pP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Skin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conditions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like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eczema,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acne,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2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vitiligo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50"/>
              </a:spcBef>
              <a:buChar char="•"/>
              <a:tabLst>
                <a:tab pos="389890" algn="l"/>
              </a:tabLst>
            </a:pP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Burns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50"/>
              </a:spcBef>
              <a:buChar char="•"/>
              <a:tabLst>
                <a:tab pos="389890" algn="l"/>
              </a:tabLst>
            </a:pPr>
            <a:r>
              <a:rPr sz="3800" spc="175" dirty="0">
                <a:solidFill>
                  <a:srgbClr val="0078AE"/>
                </a:solidFill>
                <a:latin typeface="Tahoma"/>
                <a:cs typeface="Tahoma"/>
              </a:rPr>
              <a:t>Birthmarks</a:t>
            </a:r>
            <a:endParaRPr sz="3800">
              <a:latin typeface="Tahoma"/>
              <a:cs typeface="Tahoma"/>
            </a:endParaRPr>
          </a:p>
          <a:p>
            <a:pPr marL="389255" marR="88265" indent="-377190">
              <a:lnSpc>
                <a:spcPct val="108100"/>
              </a:lnSpc>
              <a:spcBef>
                <a:spcPts val="2080"/>
              </a:spcBef>
              <a:buChar char="•"/>
              <a:tabLst>
                <a:tab pos="389890" algn="l"/>
              </a:tabLst>
            </a:pPr>
            <a:r>
              <a:rPr sz="3800" spc="33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ani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acial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ondition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-125" dirty="0">
                <a:solidFill>
                  <a:srgbClr val="0078AE"/>
                </a:solidFill>
                <a:latin typeface="Tahoma"/>
                <a:cs typeface="Tahoma"/>
              </a:rPr>
              <a:t>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af</a:t>
            </a:r>
            <a:r>
              <a:rPr sz="380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ecting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g</a:t>
            </a:r>
            <a:r>
              <a:rPr sz="3800" spc="-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4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th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d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spc="140" dirty="0">
                <a:solidFill>
                  <a:srgbClr val="0078AE"/>
                </a:solidFill>
                <a:latin typeface="Tahoma"/>
                <a:cs typeface="Tahoma"/>
              </a:rPr>
              <a:t>elopment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8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k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ull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2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1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endParaRPr sz="3800">
              <a:latin typeface="Tahoma"/>
              <a:cs typeface="Tahoma"/>
            </a:endParaRPr>
          </a:p>
          <a:p>
            <a:pPr marL="389255" marR="5080" indent="-377190">
              <a:lnSpc>
                <a:spcPct val="108100"/>
              </a:lnSpc>
              <a:spcBef>
                <a:spcPts val="2080"/>
              </a:spcBef>
              <a:buChar char="•"/>
              <a:tabLst>
                <a:tab pos="389890" algn="l"/>
              </a:tabLst>
            </a:pPr>
            <a:r>
              <a:rPr sz="3800" spc="170" dirty="0">
                <a:solidFill>
                  <a:srgbClr val="0078AE"/>
                </a:solidFill>
                <a:latin typeface="Tahoma"/>
                <a:cs typeface="Tahoma"/>
              </a:rPr>
              <a:t>Cl</a:t>
            </a:r>
            <a:r>
              <a:rPr sz="3800" spc="17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ft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lip</a:t>
            </a:r>
            <a:r>
              <a:rPr sz="3800" spc="310" dirty="0">
                <a:solidFill>
                  <a:srgbClr val="0078AE"/>
                </a:solidFill>
                <a:latin typeface="Tahoma"/>
                <a:cs typeface="Tahoma"/>
              </a:rPr>
              <a:t>/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p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ala</a:t>
            </a:r>
            <a:r>
              <a:rPr sz="3800" spc="55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0" dirty="0">
                <a:solidFill>
                  <a:srgbClr val="0078AE"/>
                </a:solidFill>
                <a:latin typeface="Tahoma"/>
                <a:cs typeface="Tahoma"/>
              </a:rPr>
              <a:t>(a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g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ap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split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in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upper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lip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310" dirty="0">
                <a:solidFill>
                  <a:srgbClr val="0078AE"/>
                </a:solidFill>
                <a:latin typeface="Tahoma"/>
                <a:cs typeface="Tahoma"/>
              </a:rPr>
              <a:t>/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mouth)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45"/>
              </a:spcBef>
              <a:buChar char="•"/>
              <a:tabLst>
                <a:tab pos="389890" algn="l"/>
              </a:tabLst>
            </a:pP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Cancer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619557" y="6736556"/>
            <a:ext cx="5485130" cy="4572000"/>
          </a:xfrm>
          <a:custGeom>
            <a:avLst/>
            <a:gdLst/>
            <a:ahLst/>
            <a:cxnLst/>
            <a:rect l="l" t="t" r="r" b="b"/>
            <a:pathLst>
              <a:path w="5485130" h="4572000">
                <a:moveTo>
                  <a:pt x="5484542" y="0"/>
                </a:moveTo>
                <a:lnTo>
                  <a:pt x="5320270" y="0"/>
                </a:lnTo>
                <a:lnTo>
                  <a:pt x="5272772" y="12700"/>
                </a:lnTo>
                <a:lnTo>
                  <a:pt x="5178087" y="12700"/>
                </a:lnTo>
                <a:lnTo>
                  <a:pt x="5130904" y="25400"/>
                </a:lnTo>
                <a:lnTo>
                  <a:pt x="5036864" y="25400"/>
                </a:lnTo>
                <a:lnTo>
                  <a:pt x="4990010" y="38100"/>
                </a:lnTo>
                <a:lnTo>
                  <a:pt x="4943269" y="38100"/>
                </a:lnTo>
                <a:lnTo>
                  <a:pt x="4896643" y="50800"/>
                </a:lnTo>
                <a:lnTo>
                  <a:pt x="4850132" y="50800"/>
                </a:lnTo>
                <a:lnTo>
                  <a:pt x="4803739" y="63500"/>
                </a:lnTo>
                <a:lnTo>
                  <a:pt x="4757464" y="63500"/>
                </a:lnTo>
                <a:lnTo>
                  <a:pt x="4665277" y="88900"/>
                </a:lnTo>
                <a:lnTo>
                  <a:pt x="4619368" y="88900"/>
                </a:lnTo>
                <a:lnTo>
                  <a:pt x="4527927" y="114300"/>
                </a:lnTo>
                <a:lnTo>
                  <a:pt x="4482397" y="114300"/>
                </a:lnTo>
                <a:lnTo>
                  <a:pt x="4167399" y="203200"/>
                </a:lnTo>
                <a:lnTo>
                  <a:pt x="4122947" y="203200"/>
                </a:lnTo>
                <a:lnTo>
                  <a:pt x="4078637" y="215900"/>
                </a:lnTo>
                <a:lnTo>
                  <a:pt x="4034470" y="241300"/>
                </a:lnTo>
                <a:lnTo>
                  <a:pt x="3729435" y="330200"/>
                </a:lnTo>
                <a:lnTo>
                  <a:pt x="3686468" y="355600"/>
                </a:lnTo>
                <a:lnTo>
                  <a:pt x="3601004" y="381000"/>
                </a:lnTo>
                <a:lnTo>
                  <a:pt x="3558511" y="406400"/>
                </a:lnTo>
                <a:lnTo>
                  <a:pt x="3474011" y="431800"/>
                </a:lnTo>
                <a:lnTo>
                  <a:pt x="3432006" y="457200"/>
                </a:lnTo>
                <a:lnTo>
                  <a:pt x="3348497" y="482600"/>
                </a:lnTo>
                <a:lnTo>
                  <a:pt x="3306994" y="508000"/>
                </a:lnTo>
                <a:lnTo>
                  <a:pt x="3265662" y="520700"/>
                </a:lnTo>
                <a:lnTo>
                  <a:pt x="3224502" y="546100"/>
                </a:lnTo>
                <a:lnTo>
                  <a:pt x="3183515" y="558800"/>
                </a:lnTo>
                <a:lnTo>
                  <a:pt x="3102068" y="609600"/>
                </a:lnTo>
                <a:lnTo>
                  <a:pt x="3061610" y="622300"/>
                </a:lnTo>
                <a:lnTo>
                  <a:pt x="3021332" y="647700"/>
                </a:lnTo>
                <a:lnTo>
                  <a:pt x="2981235" y="660400"/>
                </a:lnTo>
                <a:lnTo>
                  <a:pt x="2862045" y="736600"/>
                </a:lnTo>
                <a:lnTo>
                  <a:pt x="2822687" y="749300"/>
                </a:lnTo>
                <a:lnTo>
                  <a:pt x="2667156" y="850900"/>
                </a:lnTo>
                <a:lnTo>
                  <a:pt x="2628756" y="863600"/>
                </a:lnTo>
                <a:lnTo>
                  <a:pt x="2552546" y="914400"/>
                </a:lnTo>
                <a:lnTo>
                  <a:pt x="2365532" y="1041400"/>
                </a:lnTo>
                <a:lnTo>
                  <a:pt x="2183687" y="1168400"/>
                </a:lnTo>
                <a:lnTo>
                  <a:pt x="2147955" y="1206500"/>
                </a:lnTo>
                <a:lnTo>
                  <a:pt x="2007200" y="1308100"/>
                </a:lnTo>
                <a:lnTo>
                  <a:pt x="1972563" y="1346200"/>
                </a:lnTo>
                <a:lnTo>
                  <a:pt x="1903959" y="1397000"/>
                </a:lnTo>
                <a:lnTo>
                  <a:pt x="1869996" y="1435100"/>
                </a:lnTo>
                <a:lnTo>
                  <a:pt x="1802755" y="1485900"/>
                </a:lnTo>
                <a:lnTo>
                  <a:pt x="1769481" y="1524000"/>
                </a:lnTo>
                <a:lnTo>
                  <a:pt x="1703631" y="1574800"/>
                </a:lnTo>
                <a:lnTo>
                  <a:pt x="1671058" y="1612900"/>
                </a:lnTo>
                <a:lnTo>
                  <a:pt x="1638723" y="1638300"/>
                </a:lnTo>
                <a:lnTo>
                  <a:pt x="1606626" y="1676400"/>
                </a:lnTo>
                <a:lnTo>
                  <a:pt x="1574769" y="1701800"/>
                </a:lnTo>
                <a:lnTo>
                  <a:pt x="1543154" y="1739900"/>
                </a:lnTo>
                <a:lnTo>
                  <a:pt x="1511781" y="1765300"/>
                </a:lnTo>
                <a:lnTo>
                  <a:pt x="1480654" y="1803400"/>
                </a:lnTo>
                <a:lnTo>
                  <a:pt x="1449773" y="1828800"/>
                </a:lnTo>
                <a:lnTo>
                  <a:pt x="1419139" y="1866900"/>
                </a:lnTo>
                <a:lnTo>
                  <a:pt x="1388754" y="1905000"/>
                </a:lnTo>
                <a:lnTo>
                  <a:pt x="1358621" y="1930400"/>
                </a:lnTo>
                <a:lnTo>
                  <a:pt x="1328739" y="1968500"/>
                </a:lnTo>
                <a:lnTo>
                  <a:pt x="1299111" y="2006600"/>
                </a:lnTo>
                <a:lnTo>
                  <a:pt x="1269738" y="2032000"/>
                </a:lnTo>
                <a:lnTo>
                  <a:pt x="1240622" y="2070100"/>
                </a:lnTo>
                <a:lnTo>
                  <a:pt x="1211765" y="2108200"/>
                </a:lnTo>
                <a:lnTo>
                  <a:pt x="1183167" y="2133600"/>
                </a:lnTo>
                <a:lnTo>
                  <a:pt x="1154830" y="2171700"/>
                </a:lnTo>
                <a:lnTo>
                  <a:pt x="1126756" y="2209800"/>
                </a:lnTo>
                <a:lnTo>
                  <a:pt x="1098947" y="2247900"/>
                </a:lnTo>
                <a:lnTo>
                  <a:pt x="1071403" y="2273300"/>
                </a:lnTo>
                <a:lnTo>
                  <a:pt x="1044127" y="2311400"/>
                </a:lnTo>
                <a:lnTo>
                  <a:pt x="1017120" y="2349500"/>
                </a:lnTo>
                <a:lnTo>
                  <a:pt x="990383" y="2387600"/>
                </a:lnTo>
                <a:lnTo>
                  <a:pt x="963917" y="2425700"/>
                </a:lnTo>
                <a:lnTo>
                  <a:pt x="937726" y="2463800"/>
                </a:lnTo>
                <a:lnTo>
                  <a:pt x="911809" y="2501900"/>
                </a:lnTo>
                <a:lnTo>
                  <a:pt x="886169" y="2527300"/>
                </a:lnTo>
                <a:lnTo>
                  <a:pt x="860806" y="2565400"/>
                </a:lnTo>
                <a:lnTo>
                  <a:pt x="835723" y="2603500"/>
                </a:lnTo>
                <a:lnTo>
                  <a:pt x="810922" y="2641600"/>
                </a:lnTo>
                <a:lnTo>
                  <a:pt x="786402" y="2679700"/>
                </a:lnTo>
                <a:lnTo>
                  <a:pt x="762167" y="2717800"/>
                </a:lnTo>
                <a:lnTo>
                  <a:pt x="738217" y="2755900"/>
                </a:lnTo>
                <a:lnTo>
                  <a:pt x="714554" y="2794000"/>
                </a:lnTo>
                <a:lnTo>
                  <a:pt x="691180" y="2832100"/>
                </a:lnTo>
                <a:lnTo>
                  <a:pt x="668096" y="2870200"/>
                </a:lnTo>
                <a:lnTo>
                  <a:pt x="645304" y="2908300"/>
                </a:lnTo>
                <a:lnTo>
                  <a:pt x="622804" y="2959100"/>
                </a:lnTo>
                <a:lnTo>
                  <a:pt x="600599" y="2997200"/>
                </a:lnTo>
                <a:lnTo>
                  <a:pt x="578691" y="3035300"/>
                </a:lnTo>
                <a:lnTo>
                  <a:pt x="557080" y="3073400"/>
                </a:lnTo>
                <a:lnTo>
                  <a:pt x="535768" y="3111500"/>
                </a:lnTo>
                <a:lnTo>
                  <a:pt x="514757" y="3149600"/>
                </a:lnTo>
                <a:lnTo>
                  <a:pt x="494048" y="3187700"/>
                </a:lnTo>
                <a:lnTo>
                  <a:pt x="473643" y="3238500"/>
                </a:lnTo>
                <a:lnTo>
                  <a:pt x="453543" y="3276600"/>
                </a:lnTo>
                <a:lnTo>
                  <a:pt x="433750" y="3314700"/>
                </a:lnTo>
                <a:lnTo>
                  <a:pt x="414265" y="3352800"/>
                </a:lnTo>
                <a:lnTo>
                  <a:pt x="395090" y="3390900"/>
                </a:lnTo>
                <a:lnTo>
                  <a:pt x="376226" y="3441700"/>
                </a:lnTo>
                <a:lnTo>
                  <a:pt x="357675" y="3479800"/>
                </a:lnTo>
                <a:lnTo>
                  <a:pt x="339439" y="3517900"/>
                </a:lnTo>
                <a:lnTo>
                  <a:pt x="321518" y="3556000"/>
                </a:lnTo>
                <a:lnTo>
                  <a:pt x="303915" y="3606800"/>
                </a:lnTo>
                <a:lnTo>
                  <a:pt x="286630" y="3644900"/>
                </a:lnTo>
                <a:lnTo>
                  <a:pt x="269666" y="3683000"/>
                </a:lnTo>
                <a:lnTo>
                  <a:pt x="253024" y="3733800"/>
                </a:lnTo>
                <a:lnTo>
                  <a:pt x="236705" y="3771900"/>
                </a:lnTo>
                <a:lnTo>
                  <a:pt x="220711" y="3822700"/>
                </a:lnTo>
                <a:lnTo>
                  <a:pt x="205044" y="3860800"/>
                </a:lnTo>
                <a:lnTo>
                  <a:pt x="189704" y="3898900"/>
                </a:lnTo>
                <a:lnTo>
                  <a:pt x="174694" y="3949700"/>
                </a:lnTo>
                <a:lnTo>
                  <a:pt x="160015" y="3987800"/>
                </a:lnTo>
                <a:lnTo>
                  <a:pt x="145669" y="4038600"/>
                </a:lnTo>
                <a:lnTo>
                  <a:pt x="131656" y="4076700"/>
                </a:lnTo>
                <a:lnTo>
                  <a:pt x="117980" y="4114800"/>
                </a:lnTo>
                <a:lnTo>
                  <a:pt x="104640" y="4165600"/>
                </a:lnTo>
                <a:lnTo>
                  <a:pt x="91639" y="4203700"/>
                </a:lnTo>
                <a:lnTo>
                  <a:pt x="78977" y="4254500"/>
                </a:lnTo>
                <a:lnTo>
                  <a:pt x="66658" y="4292600"/>
                </a:lnTo>
                <a:lnTo>
                  <a:pt x="54682" y="4343400"/>
                </a:lnTo>
                <a:lnTo>
                  <a:pt x="43050" y="4381500"/>
                </a:lnTo>
                <a:lnTo>
                  <a:pt x="31764" y="4432300"/>
                </a:lnTo>
                <a:lnTo>
                  <a:pt x="20826" y="4483100"/>
                </a:lnTo>
                <a:lnTo>
                  <a:pt x="10238" y="4521200"/>
                </a:lnTo>
                <a:lnTo>
                  <a:pt x="0" y="4572000"/>
                </a:lnTo>
                <a:lnTo>
                  <a:pt x="303200" y="4572000"/>
                </a:lnTo>
                <a:lnTo>
                  <a:pt x="313936" y="4521200"/>
                </a:lnTo>
                <a:lnTo>
                  <a:pt x="325039" y="4483100"/>
                </a:lnTo>
                <a:lnTo>
                  <a:pt x="336507" y="4432300"/>
                </a:lnTo>
                <a:lnTo>
                  <a:pt x="348338" y="4394200"/>
                </a:lnTo>
                <a:lnTo>
                  <a:pt x="360530" y="4343400"/>
                </a:lnTo>
                <a:lnTo>
                  <a:pt x="373082" y="4305300"/>
                </a:lnTo>
                <a:lnTo>
                  <a:pt x="385993" y="4254500"/>
                </a:lnTo>
                <a:lnTo>
                  <a:pt x="399259" y="4216400"/>
                </a:lnTo>
                <a:lnTo>
                  <a:pt x="412881" y="4165600"/>
                </a:lnTo>
                <a:lnTo>
                  <a:pt x="426855" y="4127500"/>
                </a:lnTo>
                <a:lnTo>
                  <a:pt x="441181" y="4089400"/>
                </a:lnTo>
                <a:lnTo>
                  <a:pt x="455857" y="4038600"/>
                </a:lnTo>
                <a:lnTo>
                  <a:pt x="470881" y="4000500"/>
                </a:lnTo>
                <a:lnTo>
                  <a:pt x="486251" y="3949700"/>
                </a:lnTo>
                <a:lnTo>
                  <a:pt x="501966" y="3911600"/>
                </a:lnTo>
                <a:lnTo>
                  <a:pt x="518024" y="3873500"/>
                </a:lnTo>
                <a:lnTo>
                  <a:pt x="534423" y="3822700"/>
                </a:lnTo>
                <a:lnTo>
                  <a:pt x="551162" y="3784600"/>
                </a:lnTo>
                <a:lnTo>
                  <a:pt x="568239" y="3746500"/>
                </a:lnTo>
                <a:lnTo>
                  <a:pt x="585652" y="3695700"/>
                </a:lnTo>
                <a:lnTo>
                  <a:pt x="603400" y="3657600"/>
                </a:lnTo>
                <a:lnTo>
                  <a:pt x="621481" y="3619500"/>
                </a:lnTo>
                <a:lnTo>
                  <a:pt x="639893" y="3568700"/>
                </a:lnTo>
                <a:lnTo>
                  <a:pt x="658635" y="3530600"/>
                </a:lnTo>
                <a:lnTo>
                  <a:pt x="677704" y="3492500"/>
                </a:lnTo>
                <a:lnTo>
                  <a:pt x="697100" y="3454400"/>
                </a:lnTo>
                <a:lnTo>
                  <a:pt x="716821" y="3403600"/>
                </a:lnTo>
                <a:lnTo>
                  <a:pt x="736864" y="3365500"/>
                </a:lnTo>
                <a:lnTo>
                  <a:pt x="757229" y="3327400"/>
                </a:lnTo>
                <a:lnTo>
                  <a:pt x="777913" y="3289300"/>
                </a:lnTo>
                <a:lnTo>
                  <a:pt x="798915" y="3251200"/>
                </a:lnTo>
                <a:lnTo>
                  <a:pt x="820234" y="3213100"/>
                </a:lnTo>
                <a:lnTo>
                  <a:pt x="841866" y="3162300"/>
                </a:lnTo>
                <a:lnTo>
                  <a:pt x="863812" y="3124200"/>
                </a:lnTo>
                <a:lnTo>
                  <a:pt x="886069" y="3086100"/>
                </a:lnTo>
                <a:lnTo>
                  <a:pt x="908635" y="3048000"/>
                </a:lnTo>
                <a:lnTo>
                  <a:pt x="931509" y="3009900"/>
                </a:lnTo>
                <a:lnTo>
                  <a:pt x="954689" y="2971800"/>
                </a:lnTo>
                <a:lnTo>
                  <a:pt x="978174" y="2933700"/>
                </a:lnTo>
                <a:lnTo>
                  <a:pt x="1001961" y="2895600"/>
                </a:lnTo>
                <a:lnTo>
                  <a:pt x="1026050" y="2857500"/>
                </a:lnTo>
                <a:lnTo>
                  <a:pt x="1050438" y="2819400"/>
                </a:lnTo>
                <a:lnTo>
                  <a:pt x="1075124" y="2781300"/>
                </a:lnTo>
                <a:lnTo>
                  <a:pt x="1100105" y="2743200"/>
                </a:lnTo>
                <a:lnTo>
                  <a:pt x="1125382" y="2705100"/>
                </a:lnTo>
                <a:lnTo>
                  <a:pt x="1150950" y="2667000"/>
                </a:lnTo>
                <a:lnTo>
                  <a:pt x="1176810" y="2628900"/>
                </a:lnTo>
                <a:lnTo>
                  <a:pt x="1202960" y="2603500"/>
                </a:lnTo>
                <a:lnTo>
                  <a:pt x="1229396" y="2565400"/>
                </a:lnTo>
                <a:lnTo>
                  <a:pt x="1256119" y="2527300"/>
                </a:lnTo>
                <a:lnTo>
                  <a:pt x="1283127" y="2489200"/>
                </a:lnTo>
                <a:lnTo>
                  <a:pt x="1310417" y="2451100"/>
                </a:lnTo>
                <a:lnTo>
                  <a:pt x="1337987" y="2413000"/>
                </a:lnTo>
                <a:lnTo>
                  <a:pt x="1365838" y="2387600"/>
                </a:lnTo>
                <a:lnTo>
                  <a:pt x="1393965" y="2349500"/>
                </a:lnTo>
                <a:lnTo>
                  <a:pt x="1422369" y="2311400"/>
                </a:lnTo>
                <a:lnTo>
                  <a:pt x="1451047" y="2273300"/>
                </a:lnTo>
                <a:lnTo>
                  <a:pt x="1479998" y="2247900"/>
                </a:lnTo>
                <a:lnTo>
                  <a:pt x="1509219" y="2209800"/>
                </a:lnTo>
                <a:lnTo>
                  <a:pt x="1538710" y="2171700"/>
                </a:lnTo>
                <a:lnTo>
                  <a:pt x="1568468" y="2146300"/>
                </a:lnTo>
                <a:lnTo>
                  <a:pt x="1598492" y="2108200"/>
                </a:lnTo>
                <a:lnTo>
                  <a:pt x="1628781" y="2070100"/>
                </a:lnTo>
                <a:lnTo>
                  <a:pt x="1659331" y="2044700"/>
                </a:lnTo>
                <a:lnTo>
                  <a:pt x="1690143" y="2006600"/>
                </a:lnTo>
                <a:lnTo>
                  <a:pt x="1721214" y="1981200"/>
                </a:lnTo>
                <a:lnTo>
                  <a:pt x="1752542" y="1943100"/>
                </a:lnTo>
                <a:lnTo>
                  <a:pt x="1784126" y="1917700"/>
                </a:lnTo>
                <a:lnTo>
                  <a:pt x="1815965" y="1879600"/>
                </a:lnTo>
                <a:lnTo>
                  <a:pt x="1848055" y="1854200"/>
                </a:lnTo>
                <a:lnTo>
                  <a:pt x="1880397" y="1816100"/>
                </a:lnTo>
                <a:lnTo>
                  <a:pt x="1945826" y="1765300"/>
                </a:lnTo>
                <a:lnTo>
                  <a:pt x="1978909" y="1727200"/>
                </a:lnTo>
                <a:lnTo>
                  <a:pt x="2012237" y="1701800"/>
                </a:lnTo>
                <a:lnTo>
                  <a:pt x="2045807" y="1663700"/>
                </a:lnTo>
                <a:lnTo>
                  <a:pt x="2147956" y="1587500"/>
                </a:lnTo>
                <a:lnTo>
                  <a:pt x="2182479" y="1549400"/>
                </a:lnTo>
                <a:lnTo>
                  <a:pt x="2287445" y="1473200"/>
                </a:lnTo>
                <a:lnTo>
                  <a:pt x="2322894" y="1435100"/>
                </a:lnTo>
                <a:lnTo>
                  <a:pt x="2466946" y="1333500"/>
                </a:lnTo>
                <a:lnTo>
                  <a:pt x="2651962" y="1206500"/>
                </a:lnTo>
                <a:lnTo>
                  <a:pt x="2842283" y="1079500"/>
                </a:lnTo>
                <a:lnTo>
                  <a:pt x="2880965" y="1066800"/>
                </a:lnTo>
                <a:lnTo>
                  <a:pt x="2998218" y="990600"/>
                </a:lnTo>
                <a:lnTo>
                  <a:pt x="3037699" y="977900"/>
                </a:lnTo>
                <a:lnTo>
                  <a:pt x="3117245" y="927100"/>
                </a:lnTo>
                <a:lnTo>
                  <a:pt x="3157307" y="914400"/>
                </a:lnTo>
                <a:lnTo>
                  <a:pt x="3238001" y="863600"/>
                </a:lnTo>
                <a:lnTo>
                  <a:pt x="3278629" y="850900"/>
                </a:lnTo>
                <a:lnTo>
                  <a:pt x="3319443" y="825500"/>
                </a:lnTo>
                <a:lnTo>
                  <a:pt x="3360440" y="812800"/>
                </a:lnTo>
                <a:lnTo>
                  <a:pt x="3401619" y="787400"/>
                </a:lnTo>
                <a:lnTo>
                  <a:pt x="3442979" y="774700"/>
                </a:lnTo>
                <a:lnTo>
                  <a:pt x="3484517" y="749300"/>
                </a:lnTo>
                <a:lnTo>
                  <a:pt x="3526232" y="736600"/>
                </a:lnTo>
                <a:lnTo>
                  <a:pt x="3568123" y="711200"/>
                </a:lnTo>
                <a:lnTo>
                  <a:pt x="3652423" y="685800"/>
                </a:lnTo>
                <a:lnTo>
                  <a:pt x="3694829" y="660400"/>
                </a:lnTo>
                <a:lnTo>
                  <a:pt x="3823053" y="622300"/>
                </a:lnTo>
                <a:lnTo>
                  <a:pt x="3866124" y="596900"/>
                </a:lnTo>
                <a:lnTo>
                  <a:pt x="4485347" y="419100"/>
                </a:lnTo>
                <a:lnTo>
                  <a:pt x="4530669" y="419100"/>
                </a:lnTo>
                <a:lnTo>
                  <a:pt x="4667451" y="381000"/>
                </a:lnTo>
                <a:lnTo>
                  <a:pt x="4713311" y="381000"/>
                </a:lnTo>
                <a:lnTo>
                  <a:pt x="4805418" y="355600"/>
                </a:lnTo>
                <a:lnTo>
                  <a:pt x="4851663" y="355600"/>
                </a:lnTo>
                <a:lnTo>
                  <a:pt x="4898032" y="342900"/>
                </a:lnTo>
                <a:lnTo>
                  <a:pt x="4944525" y="342900"/>
                </a:lnTo>
                <a:lnTo>
                  <a:pt x="4991139" y="330200"/>
                </a:lnTo>
                <a:lnTo>
                  <a:pt x="5037874" y="330200"/>
                </a:lnTo>
                <a:lnTo>
                  <a:pt x="5084727" y="317500"/>
                </a:lnTo>
                <a:lnTo>
                  <a:pt x="5178780" y="317500"/>
                </a:lnTo>
                <a:lnTo>
                  <a:pt x="5225977" y="304800"/>
                </a:lnTo>
                <a:lnTo>
                  <a:pt x="5320705" y="304800"/>
                </a:lnTo>
                <a:lnTo>
                  <a:pt x="5368232" y="292100"/>
                </a:lnTo>
                <a:lnTo>
                  <a:pt x="5484542" y="292100"/>
                </a:lnTo>
                <a:lnTo>
                  <a:pt x="5484542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10</a:t>
            </a:fld>
            <a:endParaRPr spc="2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04829" y="1853345"/>
            <a:ext cx="5375275" cy="947419"/>
          </a:xfrm>
          <a:custGeom>
            <a:avLst/>
            <a:gdLst/>
            <a:ahLst/>
            <a:cxnLst/>
            <a:rect l="l" t="t" r="r" b="b"/>
            <a:pathLst>
              <a:path w="5375275" h="947419">
                <a:moveTo>
                  <a:pt x="0" y="0"/>
                </a:moveTo>
                <a:lnTo>
                  <a:pt x="0" y="947081"/>
                </a:lnTo>
                <a:lnTo>
                  <a:pt x="5375229" y="838058"/>
                </a:lnTo>
                <a:lnTo>
                  <a:pt x="5230039" y="40302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7381875" algn="l"/>
              </a:tabLst>
            </a:pPr>
            <a:r>
              <a:rPr spc="-40" dirty="0"/>
              <a:t>The</a:t>
            </a:r>
            <a:r>
              <a:rPr spc="-200" dirty="0"/>
              <a:t>r</a:t>
            </a:r>
            <a:r>
              <a:rPr spc="-65" dirty="0"/>
              <a:t>e</a:t>
            </a:r>
            <a:r>
              <a:rPr spc="-204" dirty="0"/>
              <a:t> </a:t>
            </a:r>
            <a:r>
              <a:rPr spc="-135" dirty="0"/>
              <a:t>a</a:t>
            </a:r>
            <a:r>
              <a:rPr spc="-200" dirty="0"/>
              <a:t>r</a:t>
            </a:r>
            <a:r>
              <a:rPr spc="-65" dirty="0"/>
              <a:t>e</a:t>
            </a:r>
            <a:r>
              <a:rPr spc="-204" dirty="0"/>
              <a:t> </a:t>
            </a:r>
            <a:r>
              <a:rPr spc="-140" dirty="0"/>
              <a:t>ma</a:t>
            </a:r>
            <a:r>
              <a:rPr spc="-175" dirty="0"/>
              <a:t>n</a:t>
            </a:r>
            <a:r>
              <a:rPr spc="-60" dirty="0"/>
              <a:t>y</a:t>
            </a:r>
            <a:r>
              <a:rPr spc="-204" dirty="0"/>
              <a:t> </a:t>
            </a:r>
            <a:r>
              <a:rPr spc="30" dirty="0"/>
              <a:t>t</a:t>
            </a:r>
            <a:r>
              <a:rPr spc="-95" dirty="0"/>
              <a:t>yp</a:t>
            </a:r>
            <a:r>
              <a:rPr spc="-145" dirty="0"/>
              <a:t>e</a:t>
            </a:r>
            <a:r>
              <a:rPr spc="105" dirty="0"/>
              <a:t>s</a:t>
            </a:r>
            <a:r>
              <a:rPr spc="-204" dirty="0"/>
              <a:t> </a:t>
            </a:r>
            <a:r>
              <a:rPr spc="-120" dirty="0"/>
              <a:t>o</a:t>
            </a:r>
            <a:r>
              <a:rPr spc="120" dirty="0"/>
              <a:t>f</a:t>
            </a:r>
            <a:r>
              <a:rPr dirty="0"/>
              <a:t>	</a:t>
            </a:r>
            <a:r>
              <a:rPr spc="-80" dirty="0">
                <a:solidFill>
                  <a:srgbClr val="FFFFFF"/>
                </a:solidFill>
              </a:rPr>
              <a:t>visibl</a:t>
            </a:r>
            <a:r>
              <a:rPr spc="-45" dirty="0">
                <a:solidFill>
                  <a:srgbClr val="FFFFFF"/>
                </a:solidFill>
              </a:rPr>
              <a:t>e</a:t>
            </a:r>
            <a:r>
              <a:rPr spc="-204" dirty="0">
                <a:solidFill>
                  <a:srgbClr val="FFFFFF"/>
                </a:solidFill>
              </a:rPr>
              <a:t> </a:t>
            </a:r>
            <a:r>
              <a:rPr spc="535" dirty="0">
                <a:solidFill>
                  <a:srgbClr val="FFFFFF"/>
                </a:solidFill>
              </a:rPr>
              <a:t>di</a:t>
            </a:r>
            <a:r>
              <a:rPr spc="335" dirty="0">
                <a:solidFill>
                  <a:srgbClr val="FFFFFF"/>
                </a:solidFill>
              </a:rPr>
              <a:t>f</a:t>
            </a:r>
            <a:r>
              <a:rPr spc="-114" dirty="0">
                <a:solidFill>
                  <a:srgbClr val="FFFFFF"/>
                </a:solidFill>
              </a:rPr>
              <a:t>e</a:t>
            </a:r>
            <a:r>
              <a:rPr spc="-200" dirty="0">
                <a:solidFill>
                  <a:srgbClr val="FFFFFF"/>
                </a:solidFill>
              </a:rPr>
              <a:t>r</a:t>
            </a:r>
            <a:r>
              <a:rPr spc="-50" dirty="0">
                <a:solidFill>
                  <a:srgbClr val="FFFFFF"/>
                </a:solidFill>
              </a:rPr>
              <a:t>en</a:t>
            </a:r>
            <a:r>
              <a:rPr spc="-80" dirty="0">
                <a:solidFill>
                  <a:srgbClr val="FFFFFF"/>
                </a:solidFill>
              </a:rPr>
              <a:t>c</a:t>
            </a:r>
            <a:r>
              <a:rPr spc="-65" dirty="0">
                <a:solidFill>
                  <a:srgbClr val="FFFFFF"/>
                </a:solidFill>
              </a:rPr>
              <a:t>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297" y="4523747"/>
            <a:ext cx="4044023" cy="404402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295" y="3738105"/>
            <a:ext cx="4173160" cy="417317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16500000">
            <a:off x="5037815" y="6554766"/>
            <a:ext cx="1890068" cy="889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ts val="660"/>
              </a:lnSpc>
              <a:spcBef>
                <a:spcPts val="55"/>
              </a:spcBef>
            </a:pPr>
            <a:r>
              <a:rPr sz="700" spc="7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00" spc="10" dirty="0">
                <a:solidFill>
                  <a:srgbClr val="FFFFFF"/>
                </a:solidFill>
                <a:latin typeface="Tahoma"/>
                <a:cs typeface="Tahoma"/>
              </a:rPr>
              <a:t>edit:</a:t>
            </a:r>
            <a:r>
              <a:rPr sz="7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50" spc="-52" baseline="3968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050" spc="60" baseline="3968" dirty="0">
                <a:solidFill>
                  <a:srgbClr val="FFFFFF"/>
                </a:solidFill>
                <a:latin typeface="Tahoma"/>
                <a:cs typeface="Tahoma"/>
              </a:rPr>
              <a:t>ashionS</a:t>
            </a:r>
            <a:r>
              <a:rPr sz="1050" baseline="3968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spc="44" baseline="7936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r>
              <a:rPr sz="1050" spc="-37" baseline="7936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050" spc="52" baseline="7936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50" spc="142" baseline="11904" dirty="0">
                <a:solidFill>
                  <a:srgbClr val="FFFFFF"/>
                </a:solidFill>
                <a:latin typeface="Tahoma"/>
                <a:cs typeface="Tahoma"/>
              </a:rPr>
              <a:t>om</a:t>
            </a:r>
            <a:r>
              <a:rPr sz="1050" spc="30" baseline="11904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050" spc="67" baseline="11904" dirty="0">
                <a:solidFill>
                  <a:srgbClr val="FFFFFF"/>
                </a:solidFill>
                <a:latin typeface="Tahoma"/>
                <a:cs typeface="Tahoma"/>
              </a:rPr>
              <a:t>Shut</a:t>
            </a:r>
            <a:r>
              <a:rPr sz="1050" spc="7" baseline="11904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spc="52" baseline="15873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050" spc="-15" baseline="15873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050" spc="37" baseline="15873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50" spc="15" baseline="15873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spc="44" baseline="15873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r>
              <a:rPr sz="1050" spc="-37" baseline="15873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050" spc="52" baseline="19841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50" spc="75" baseline="19841" dirty="0">
                <a:solidFill>
                  <a:srgbClr val="FFFFFF"/>
                </a:solidFill>
                <a:latin typeface="Tahoma"/>
                <a:cs typeface="Tahoma"/>
              </a:rPr>
              <a:t>om</a:t>
            </a:r>
            <a:endParaRPr sz="1050" baseline="19841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857" y="4714338"/>
            <a:ext cx="4173171" cy="41731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3206" y="3967502"/>
            <a:ext cx="3977596" cy="397758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11</a:t>
            </a:fld>
            <a:endParaRPr spc="2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15614" y="1696283"/>
            <a:ext cx="14072869" cy="7916545"/>
            <a:chOff x="3015614" y="1696283"/>
            <a:chExt cx="14072869" cy="7916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5614" y="1696283"/>
              <a:ext cx="14072869" cy="79159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54391" y="5370758"/>
              <a:ext cx="510903" cy="577741"/>
            </a:xfrm>
            <a:prstGeom prst="rect">
              <a:avLst/>
            </a:prstGeom>
          </p:spPr>
        </p:pic>
        <p:pic>
          <p:nvPicPr>
            <p:cNvPr id="5" name="object 5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60283" y="4862469"/>
              <a:ext cx="1583537" cy="15836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15614" y="1696284"/>
              <a:ext cx="4481830" cy="1083310"/>
            </a:xfrm>
            <a:custGeom>
              <a:avLst/>
              <a:gdLst/>
              <a:ahLst/>
              <a:cxnLst/>
              <a:rect l="l" t="t" r="r" b="b"/>
              <a:pathLst>
                <a:path w="4481830" h="1083310">
                  <a:moveTo>
                    <a:pt x="4481538" y="0"/>
                  </a:moveTo>
                  <a:lnTo>
                    <a:pt x="0" y="0"/>
                  </a:lnTo>
                  <a:lnTo>
                    <a:pt x="0" y="1083056"/>
                  </a:lnTo>
                  <a:lnTo>
                    <a:pt x="4481538" y="913448"/>
                  </a:lnTo>
                  <a:lnTo>
                    <a:pt x="4481538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30344" y="1804979"/>
            <a:ext cx="4037965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00" b="0" spc="110" dirty="0">
                <a:solidFill>
                  <a:schemeClr val="bg1"/>
                </a:solidFill>
                <a:latin typeface="Tahoma"/>
                <a:cs typeface="Tahom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#iamnotyourvillain</a:t>
            </a:r>
            <a:endParaRPr sz="36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12</a:t>
            </a:fld>
            <a:endParaRPr spc="2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"/>
            <a:ext cx="6148705" cy="4318000"/>
          </a:xfrm>
          <a:custGeom>
            <a:avLst/>
            <a:gdLst/>
            <a:ahLst/>
            <a:cxnLst/>
            <a:rect l="l" t="t" r="r" b="b"/>
            <a:pathLst>
              <a:path w="6148705" h="4318000">
                <a:moveTo>
                  <a:pt x="2977009" y="0"/>
                </a:moveTo>
                <a:lnTo>
                  <a:pt x="0" y="0"/>
                </a:lnTo>
                <a:lnTo>
                  <a:pt x="0" y="4318000"/>
                </a:lnTo>
                <a:lnTo>
                  <a:pt x="490607" y="4165600"/>
                </a:lnTo>
                <a:lnTo>
                  <a:pt x="536401" y="4140200"/>
                </a:lnTo>
                <a:lnTo>
                  <a:pt x="626986" y="4114800"/>
                </a:lnTo>
                <a:lnTo>
                  <a:pt x="671771" y="4089400"/>
                </a:lnTo>
                <a:lnTo>
                  <a:pt x="760316" y="4064000"/>
                </a:lnTo>
                <a:lnTo>
                  <a:pt x="804070" y="4038600"/>
                </a:lnTo>
                <a:lnTo>
                  <a:pt x="847476" y="4025900"/>
                </a:lnTo>
                <a:lnTo>
                  <a:pt x="933233" y="3975100"/>
                </a:lnTo>
                <a:lnTo>
                  <a:pt x="975579" y="3962400"/>
                </a:lnTo>
                <a:lnTo>
                  <a:pt x="1059196" y="3911600"/>
                </a:lnTo>
                <a:lnTo>
                  <a:pt x="1100462" y="3898900"/>
                </a:lnTo>
                <a:lnTo>
                  <a:pt x="1222060" y="3822700"/>
                </a:lnTo>
                <a:lnTo>
                  <a:pt x="1340310" y="3746500"/>
                </a:lnTo>
                <a:lnTo>
                  <a:pt x="1417251" y="3695700"/>
                </a:lnTo>
                <a:lnTo>
                  <a:pt x="1492657" y="3644900"/>
                </a:lnTo>
                <a:lnTo>
                  <a:pt x="1566509" y="3594100"/>
                </a:lnTo>
                <a:lnTo>
                  <a:pt x="1602846" y="3568700"/>
                </a:lnTo>
                <a:lnTo>
                  <a:pt x="1638787" y="3530600"/>
                </a:lnTo>
                <a:lnTo>
                  <a:pt x="1709473" y="3479800"/>
                </a:lnTo>
                <a:lnTo>
                  <a:pt x="1744213" y="3454400"/>
                </a:lnTo>
                <a:lnTo>
                  <a:pt x="1778547" y="3416300"/>
                </a:lnTo>
                <a:lnTo>
                  <a:pt x="1812474" y="3390900"/>
                </a:lnTo>
                <a:lnTo>
                  <a:pt x="1845992" y="3352800"/>
                </a:lnTo>
                <a:lnTo>
                  <a:pt x="1879097" y="3327400"/>
                </a:lnTo>
                <a:lnTo>
                  <a:pt x="1911787" y="3289300"/>
                </a:lnTo>
                <a:lnTo>
                  <a:pt x="1944060" y="3263900"/>
                </a:lnTo>
                <a:lnTo>
                  <a:pt x="1975914" y="3225800"/>
                </a:lnTo>
                <a:lnTo>
                  <a:pt x="2007347" y="3200400"/>
                </a:lnTo>
                <a:lnTo>
                  <a:pt x="2038355" y="3162300"/>
                </a:lnTo>
                <a:lnTo>
                  <a:pt x="2068936" y="3136900"/>
                </a:lnTo>
                <a:lnTo>
                  <a:pt x="2099089" y="3098800"/>
                </a:lnTo>
                <a:lnTo>
                  <a:pt x="2128811" y="3060700"/>
                </a:lnTo>
                <a:lnTo>
                  <a:pt x="2158099" y="3035300"/>
                </a:lnTo>
                <a:lnTo>
                  <a:pt x="2186951" y="2997200"/>
                </a:lnTo>
                <a:lnTo>
                  <a:pt x="2215365" y="2959100"/>
                </a:lnTo>
                <a:lnTo>
                  <a:pt x="2243338" y="2921000"/>
                </a:lnTo>
                <a:lnTo>
                  <a:pt x="2270868" y="2895600"/>
                </a:lnTo>
                <a:lnTo>
                  <a:pt x="2297953" y="2857500"/>
                </a:lnTo>
                <a:lnTo>
                  <a:pt x="2324590" y="2819400"/>
                </a:lnTo>
                <a:lnTo>
                  <a:pt x="2350777" y="2781300"/>
                </a:lnTo>
                <a:lnTo>
                  <a:pt x="2376511" y="2743200"/>
                </a:lnTo>
                <a:lnTo>
                  <a:pt x="2401791" y="2705100"/>
                </a:lnTo>
                <a:lnTo>
                  <a:pt x="2426613" y="2667000"/>
                </a:lnTo>
                <a:lnTo>
                  <a:pt x="2450976" y="2628900"/>
                </a:lnTo>
                <a:lnTo>
                  <a:pt x="2474876" y="2590800"/>
                </a:lnTo>
                <a:lnTo>
                  <a:pt x="2498313" y="2552700"/>
                </a:lnTo>
                <a:lnTo>
                  <a:pt x="2521282" y="2514600"/>
                </a:lnTo>
                <a:lnTo>
                  <a:pt x="2543783" y="2476500"/>
                </a:lnTo>
                <a:lnTo>
                  <a:pt x="2565812" y="2438400"/>
                </a:lnTo>
                <a:lnTo>
                  <a:pt x="2587368" y="2400300"/>
                </a:lnTo>
                <a:lnTo>
                  <a:pt x="2608447" y="2362200"/>
                </a:lnTo>
                <a:lnTo>
                  <a:pt x="2629048" y="2324100"/>
                </a:lnTo>
                <a:lnTo>
                  <a:pt x="2649168" y="2286000"/>
                </a:lnTo>
                <a:lnTo>
                  <a:pt x="2668804" y="2247900"/>
                </a:lnTo>
                <a:lnTo>
                  <a:pt x="2687955" y="2197100"/>
                </a:lnTo>
                <a:lnTo>
                  <a:pt x="2706619" y="2159000"/>
                </a:lnTo>
                <a:lnTo>
                  <a:pt x="2724791" y="2120900"/>
                </a:lnTo>
                <a:lnTo>
                  <a:pt x="2742471" y="2082800"/>
                </a:lnTo>
                <a:lnTo>
                  <a:pt x="2759656" y="2032000"/>
                </a:lnTo>
                <a:lnTo>
                  <a:pt x="2776344" y="1993900"/>
                </a:lnTo>
                <a:lnTo>
                  <a:pt x="2792531" y="1955800"/>
                </a:lnTo>
                <a:lnTo>
                  <a:pt x="2808217" y="1917700"/>
                </a:lnTo>
                <a:lnTo>
                  <a:pt x="2823397" y="1866900"/>
                </a:lnTo>
                <a:lnTo>
                  <a:pt x="2838071" y="1828800"/>
                </a:lnTo>
                <a:lnTo>
                  <a:pt x="2852236" y="1790700"/>
                </a:lnTo>
                <a:lnTo>
                  <a:pt x="2865889" y="1739900"/>
                </a:lnTo>
                <a:lnTo>
                  <a:pt x="2879028" y="1701800"/>
                </a:lnTo>
                <a:lnTo>
                  <a:pt x="2891651" y="1663700"/>
                </a:lnTo>
                <a:lnTo>
                  <a:pt x="2903755" y="1612900"/>
                </a:lnTo>
                <a:lnTo>
                  <a:pt x="2915338" y="1574800"/>
                </a:lnTo>
                <a:lnTo>
                  <a:pt x="2926397" y="1524000"/>
                </a:lnTo>
                <a:lnTo>
                  <a:pt x="2936931" y="1485900"/>
                </a:lnTo>
                <a:lnTo>
                  <a:pt x="2946936" y="1435100"/>
                </a:lnTo>
                <a:lnTo>
                  <a:pt x="2956411" y="1397000"/>
                </a:lnTo>
                <a:lnTo>
                  <a:pt x="2965352" y="1346200"/>
                </a:lnTo>
                <a:lnTo>
                  <a:pt x="2973759" y="1308100"/>
                </a:lnTo>
                <a:lnTo>
                  <a:pt x="2981628" y="1257300"/>
                </a:lnTo>
                <a:lnTo>
                  <a:pt x="2988957" y="1219200"/>
                </a:lnTo>
                <a:lnTo>
                  <a:pt x="2995743" y="1168400"/>
                </a:lnTo>
                <a:lnTo>
                  <a:pt x="3001985" y="1130300"/>
                </a:lnTo>
                <a:lnTo>
                  <a:pt x="3007679" y="1079500"/>
                </a:lnTo>
                <a:lnTo>
                  <a:pt x="3012824" y="1041400"/>
                </a:lnTo>
                <a:lnTo>
                  <a:pt x="3017417" y="990600"/>
                </a:lnTo>
                <a:lnTo>
                  <a:pt x="3021456" y="952500"/>
                </a:lnTo>
                <a:lnTo>
                  <a:pt x="3024938" y="901700"/>
                </a:lnTo>
                <a:lnTo>
                  <a:pt x="3027862" y="863600"/>
                </a:lnTo>
                <a:lnTo>
                  <a:pt x="3030224" y="812800"/>
                </a:lnTo>
                <a:lnTo>
                  <a:pt x="3032022" y="774700"/>
                </a:lnTo>
                <a:lnTo>
                  <a:pt x="3033254" y="723900"/>
                </a:lnTo>
                <a:lnTo>
                  <a:pt x="3033918" y="673100"/>
                </a:lnTo>
                <a:lnTo>
                  <a:pt x="3034011" y="635000"/>
                </a:lnTo>
                <a:lnTo>
                  <a:pt x="3033531" y="584200"/>
                </a:lnTo>
                <a:lnTo>
                  <a:pt x="3032475" y="546100"/>
                </a:lnTo>
                <a:lnTo>
                  <a:pt x="3030841" y="495300"/>
                </a:lnTo>
                <a:lnTo>
                  <a:pt x="3028628" y="444500"/>
                </a:lnTo>
                <a:lnTo>
                  <a:pt x="3025831" y="406400"/>
                </a:lnTo>
                <a:lnTo>
                  <a:pt x="3022450" y="355600"/>
                </a:lnTo>
                <a:lnTo>
                  <a:pt x="3018481" y="317500"/>
                </a:lnTo>
                <a:lnTo>
                  <a:pt x="3013922" y="266700"/>
                </a:lnTo>
                <a:lnTo>
                  <a:pt x="3008772" y="215900"/>
                </a:lnTo>
                <a:lnTo>
                  <a:pt x="3003027" y="177800"/>
                </a:lnTo>
                <a:lnTo>
                  <a:pt x="2996685" y="127000"/>
                </a:lnTo>
                <a:lnTo>
                  <a:pt x="2989744" y="76200"/>
                </a:lnTo>
                <a:lnTo>
                  <a:pt x="2982201" y="38100"/>
                </a:lnTo>
                <a:lnTo>
                  <a:pt x="2977009" y="0"/>
                </a:lnTo>
                <a:close/>
              </a:path>
              <a:path w="6148705" h="4318000">
                <a:moveTo>
                  <a:pt x="4575037" y="0"/>
                </a:moveTo>
                <a:lnTo>
                  <a:pt x="3063882" y="0"/>
                </a:lnTo>
                <a:lnTo>
                  <a:pt x="3078431" y="38100"/>
                </a:lnTo>
                <a:lnTo>
                  <a:pt x="3101579" y="76200"/>
                </a:lnTo>
                <a:lnTo>
                  <a:pt x="3125256" y="114300"/>
                </a:lnTo>
                <a:lnTo>
                  <a:pt x="3149457" y="165100"/>
                </a:lnTo>
                <a:lnTo>
                  <a:pt x="3174175" y="203200"/>
                </a:lnTo>
                <a:lnTo>
                  <a:pt x="3199406" y="241300"/>
                </a:lnTo>
                <a:lnTo>
                  <a:pt x="3225143" y="292100"/>
                </a:lnTo>
                <a:lnTo>
                  <a:pt x="3251382" y="330200"/>
                </a:lnTo>
                <a:lnTo>
                  <a:pt x="3278116" y="368300"/>
                </a:lnTo>
                <a:lnTo>
                  <a:pt x="3305341" y="406400"/>
                </a:lnTo>
                <a:lnTo>
                  <a:pt x="3333050" y="444500"/>
                </a:lnTo>
                <a:lnTo>
                  <a:pt x="3361239" y="482600"/>
                </a:lnTo>
                <a:lnTo>
                  <a:pt x="3389901" y="520700"/>
                </a:lnTo>
                <a:lnTo>
                  <a:pt x="3419031" y="558800"/>
                </a:lnTo>
                <a:lnTo>
                  <a:pt x="3448624" y="596900"/>
                </a:lnTo>
                <a:lnTo>
                  <a:pt x="3478675" y="635000"/>
                </a:lnTo>
                <a:lnTo>
                  <a:pt x="3509177" y="673100"/>
                </a:lnTo>
                <a:lnTo>
                  <a:pt x="3540125" y="711200"/>
                </a:lnTo>
                <a:lnTo>
                  <a:pt x="3571514" y="749300"/>
                </a:lnTo>
                <a:lnTo>
                  <a:pt x="3603338" y="787400"/>
                </a:lnTo>
                <a:lnTo>
                  <a:pt x="3635591" y="812800"/>
                </a:lnTo>
                <a:lnTo>
                  <a:pt x="3668269" y="850900"/>
                </a:lnTo>
                <a:lnTo>
                  <a:pt x="3701365" y="889000"/>
                </a:lnTo>
                <a:lnTo>
                  <a:pt x="3734874" y="927100"/>
                </a:lnTo>
                <a:lnTo>
                  <a:pt x="3768791" y="952500"/>
                </a:lnTo>
                <a:lnTo>
                  <a:pt x="3803110" y="990600"/>
                </a:lnTo>
                <a:lnTo>
                  <a:pt x="3837825" y="1016000"/>
                </a:lnTo>
                <a:lnTo>
                  <a:pt x="3872932" y="1054100"/>
                </a:lnTo>
                <a:lnTo>
                  <a:pt x="3908423" y="1079500"/>
                </a:lnTo>
                <a:lnTo>
                  <a:pt x="3944295" y="1117600"/>
                </a:lnTo>
                <a:lnTo>
                  <a:pt x="4017157" y="1168400"/>
                </a:lnTo>
                <a:lnTo>
                  <a:pt x="4054136" y="1206500"/>
                </a:lnTo>
                <a:lnTo>
                  <a:pt x="4167198" y="1282700"/>
                </a:lnTo>
                <a:lnTo>
                  <a:pt x="4205576" y="1320800"/>
                </a:lnTo>
                <a:lnTo>
                  <a:pt x="4322702" y="1397000"/>
                </a:lnTo>
                <a:lnTo>
                  <a:pt x="4483315" y="1498600"/>
                </a:lnTo>
                <a:lnTo>
                  <a:pt x="4524226" y="1511300"/>
                </a:lnTo>
                <a:lnTo>
                  <a:pt x="4648685" y="1587500"/>
                </a:lnTo>
                <a:lnTo>
                  <a:pt x="4690730" y="1600200"/>
                </a:lnTo>
                <a:lnTo>
                  <a:pt x="4775623" y="1651000"/>
                </a:lnTo>
                <a:lnTo>
                  <a:pt x="4818460" y="1663700"/>
                </a:lnTo>
                <a:lnTo>
                  <a:pt x="4861550" y="1689100"/>
                </a:lnTo>
                <a:lnTo>
                  <a:pt x="4904889" y="1701800"/>
                </a:lnTo>
                <a:lnTo>
                  <a:pt x="4948469" y="1727200"/>
                </a:lnTo>
                <a:lnTo>
                  <a:pt x="5036334" y="1752600"/>
                </a:lnTo>
                <a:lnTo>
                  <a:pt x="5080608" y="1778000"/>
                </a:lnTo>
                <a:lnTo>
                  <a:pt x="5627488" y="1930400"/>
                </a:lnTo>
                <a:lnTo>
                  <a:pt x="5674194" y="1930400"/>
                </a:lnTo>
                <a:lnTo>
                  <a:pt x="5768045" y="1955800"/>
                </a:lnTo>
                <a:lnTo>
                  <a:pt x="5815180" y="1955800"/>
                </a:lnTo>
                <a:lnTo>
                  <a:pt x="5862446" y="1968500"/>
                </a:lnTo>
                <a:lnTo>
                  <a:pt x="5909839" y="1968500"/>
                </a:lnTo>
                <a:lnTo>
                  <a:pt x="5957353" y="1981200"/>
                </a:lnTo>
                <a:lnTo>
                  <a:pt x="6100565" y="1981200"/>
                </a:lnTo>
                <a:lnTo>
                  <a:pt x="6148508" y="1993900"/>
                </a:lnTo>
                <a:lnTo>
                  <a:pt x="6131564" y="1943100"/>
                </a:lnTo>
                <a:lnTo>
                  <a:pt x="6114143" y="1905000"/>
                </a:lnTo>
                <a:lnTo>
                  <a:pt x="6096251" y="1854200"/>
                </a:lnTo>
                <a:lnTo>
                  <a:pt x="6077889" y="1816100"/>
                </a:lnTo>
                <a:lnTo>
                  <a:pt x="6059063" y="1765300"/>
                </a:lnTo>
                <a:lnTo>
                  <a:pt x="6039776" y="1727200"/>
                </a:lnTo>
                <a:lnTo>
                  <a:pt x="6020032" y="1676400"/>
                </a:lnTo>
                <a:lnTo>
                  <a:pt x="5999834" y="1638300"/>
                </a:lnTo>
                <a:lnTo>
                  <a:pt x="5979187" y="1600200"/>
                </a:lnTo>
                <a:lnTo>
                  <a:pt x="5958095" y="1549400"/>
                </a:lnTo>
                <a:lnTo>
                  <a:pt x="5936561" y="1511300"/>
                </a:lnTo>
                <a:lnTo>
                  <a:pt x="5914590" y="1473200"/>
                </a:lnTo>
                <a:lnTo>
                  <a:pt x="5892184" y="1435100"/>
                </a:lnTo>
                <a:lnTo>
                  <a:pt x="5869348" y="1397000"/>
                </a:lnTo>
                <a:lnTo>
                  <a:pt x="5846086" y="1346200"/>
                </a:lnTo>
                <a:lnTo>
                  <a:pt x="5822402" y="1308100"/>
                </a:lnTo>
                <a:lnTo>
                  <a:pt x="5798299" y="1270000"/>
                </a:lnTo>
                <a:lnTo>
                  <a:pt x="5773782" y="1231900"/>
                </a:lnTo>
                <a:lnTo>
                  <a:pt x="5748854" y="1193800"/>
                </a:lnTo>
                <a:lnTo>
                  <a:pt x="5723519" y="1155700"/>
                </a:lnTo>
                <a:lnTo>
                  <a:pt x="5697781" y="1117600"/>
                </a:lnTo>
                <a:lnTo>
                  <a:pt x="5671644" y="1079500"/>
                </a:lnTo>
                <a:lnTo>
                  <a:pt x="5645111" y="1041400"/>
                </a:lnTo>
                <a:lnTo>
                  <a:pt x="5618187" y="1003300"/>
                </a:lnTo>
                <a:lnTo>
                  <a:pt x="5590875" y="965200"/>
                </a:lnTo>
                <a:lnTo>
                  <a:pt x="5563179" y="927100"/>
                </a:lnTo>
                <a:lnTo>
                  <a:pt x="5535104" y="889000"/>
                </a:lnTo>
                <a:lnTo>
                  <a:pt x="5506652" y="850900"/>
                </a:lnTo>
                <a:lnTo>
                  <a:pt x="5477829" y="825500"/>
                </a:lnTo>
                <a:lnTo>
                  <a:pt x="5448637" y="787400"/>
                </a:lnTo>
                <a:lnTo>
                  <a:pt x="5419080" y="749300"/>
                </a:lnTo>
                <a:lnTo>
                  <a:pt x="5389163" y="711200"/>
                </a:lnTo>
                <a:lnTo>
                  <a:pt x="5358889" y="685800"/>
                </a:lnTo>
                <a:lnTo>
                  <a:pt x="5328262" y="647700"/>
                </a:lnTo>
                <a:lnTo>
                  <a:pt x="5297286" y="609600"/>
                </a:lnTo>
                <a:lnTo>
                  <a:pt x="5265965" y="584200"/>
                </a:lnTo>
                <a:lnTo>
                  <a:pt x="5234303" y="546100"/>
                </a:lnTo>
                <a:lnTo>
                  <a:pt x="5202303" y="520700"/>
                </a:lnTo>
                <a:lnTo>
                  <a:pt x="5169969" y="482600"/>
                </a:lnTo>
                <a:lnTo>
                  <a:pt x="5137306" y="457200"/>
                </a:lnTo>
                <a:lnTo>
                  <a:pt x="5104317" y="419100"/>
                </a:lnTo>
                <a:lnTo>
                  <a:pt x="5037376" y="368300"/>
                </a:lnTo>
                <a:lnTo>
                  <a:pt x="5003432" y="330200"/>
                </a:lnTo>
                <a:lnTo>
                  <a:pt x="4934617" y="279400"/>
                </a:lnTo>
                <a:lnTo>
                  <a:pt x="4899753" y="241300"/>
                </a:lnTo>
                <a:lnTo>
                  <a:pt x="4793384" y="165100"/>
                </a:lnTo>
                <a:lnTo>
                  <a:pt x="4757348" y="139700"/>
                </a:lnTo>
                <a:lnTo>
                  <a:pt x="4721028" y="101600"/>
                </a:lnTo>
                <a:lnTo>
                  <a:pt x="4610407" y="25400"/>
                </a:lnTo>
                <a:lnTo>
                  <a:pt x="4575037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55611" y="1115105"/>
            <a:ext cx="4324985" cy="4324985"/>
          </a:xfrm>
          <a:custGeom>
            <a:avLst/>
            <a:gdLst/>
            <a:ahLst/>
            <a:cxnLst/>
            <a:rect l="l" t="t" r="r" b="b"/>
            <a:pathLst>
              <a:path w="4324984" h="4324985">
                <a:moveTo>
                  <a:pt x="2183125" y="0"/>
                </a:moveTo>
                <a:lnTo>
                  <a:pt x="2136571" y="101"/>
                </a:lnTo>
                <a:lnTo>
                  <a:pt x="2089877" y="1216"/>
                </a:lnTo>
                <a:lnTo>
                  <a:pt x="2043058" y="3352"/>
                </a:lnTo>
                <a:lnTo>
                  <a:pt x="1996125" y="6517"/>
                </a:lnTo>
                <a:lnTo>
                  <a:pt x="1949093" y="10721"/>
                </a:lnTo>
                <a:lnTo>
                  <a:pt x="1901973" y="15971"/>
                </a:lnTo>
                <a:lnTo>
                  <a:pt x="1854780" y="22276"/>
                </a:lnTo>
                <a:lnTo>
                  <a:pt x="1807526" y="29645"/>
                </a:lnTo>
                <a:lnTo>
                  <a:pt x="1760224" y="38086"/>
                </a:lnTo>
                <a:lnTo>
                  <a:pt x="1712887" y="47607"/>
                </a:lnTo>
                <a:lnTo>
                  <a:pt x="1665769" y="58162"/>
                </a:lnTo>
                <a:lnTo>
                  <a:pt x="1619123" y="69690"/>
                </a:lnTo>
                <a:lnTo>
                  <a:pt x="1572957" y="82178"/>
                </a:lnTo>
                <a:lnTo>
                  <a:pt x="1527278" y="95613"/>
                </a:lnTo>
                <a:lnTo>
                  <a:pt x="1482097" y="109982"/>
                </a:lnTo>
                <a:lnTo>
                  <a:pt x="1437420" y="125271"/>
                </a:lnTo>
                <a:lnTo>
                  <a:pt x="1393258" y="141468"/>
                </a:lnTo>
                <a:lnTo>
                  <a:pt x="1349617" y="158560"/>
                </a:lnTo>
                <a:lnTo>
                  <a:pt x="1306507" y="176534"/>
                </a:lnTo>
                <a:lnTo>
                  <a:pt x="1263935" y="195376"/>
                </a:lnTo>
                <a:lnTo>
                  <a:pt x="1221912" y="215074"/>
                </a:lnTo>
                <a:lnTo>
                  <a:pt x="1180444" y="235614"/>
                </a:lnTo>
                <a:lnTo>
                  <a:pt x="1139540" y="256984"/>
                </a:lnTo>
                <a:lnTo>
                  <a:pt x="1099209" y="279171"/>
                </a:lnTo>
                <a:lnTo>
                  <a:pt x="1059460" y="302161"/>
                </a:lnTo>
                <a:lnTo>
                  <a:pt x="1020300" y="325942"/>
                </a:lnTo>
                <a:lnTo>
                  <a:pt x="981739" y="350500"/>
                </a:lnTo>
                <a:lnTo>
                  <a:pt x="943784" y="375822"/>
                </a:lnTo>
                <a:lnTo>
                  <a:pt x="906444" y="401896"/>
                </a:lnTo>
                <a:lnTo>
                  <a:pt x="869728" y="428709"/>
                </a:lnTo>
                <a:lnTo>
                  <a:pt x="833644" y="456246"/>
                </a:lnTo>
                <a:lnTo>
                  <a:pt x="798201" y="484496"/>
                </a:lnTo>
                <a:lnTo>
                  <a:pt x="763406" y="513445"/>
                </a:lnTo>
                <a:lnTo>
                  <a:pt x="729269" y="543081"/>
                </a:lnTo>
                <a:lnTo>
                  <a:pt x="695798" y="573390"/>
                </a:lnTo>
                <a:lnTo>
                  <a:pt x="663001" y="604359"/>
                </a:lnTo>
                <a:lnTo>
                  <a:pt x="630887" y="635975"/>
                </a:lnTo>
                <a:lnTo>
                  <a:pt x="599464" y="668225"/>
                </a:lnTo>
                <a:lnTo>
                  <a:pt x="568741" y="701097"/>
                </a:lnTo>
                <a:lnTo>
                  <a:pt x="538726" y="734576"/>
                </a:lnTo>
                <a:lnTo>
                  <a:pt x="509427" y="768651"/>
                </a:lnTo>
                <a:lnTo>
                  <a:pt x="480854" y="803308"/>
                </a:lnTo>
                <a:lnTo>
                  <a:pt x="453015" y="838533"/>
                </a:lnTo>
                <a:lnTo>
                  <a:pt x="425917" y="874315"/>
                </a:lnTo>
                <a:lnTo>
                  <a:pt x="399570" y="910639"/>
                </a:lnTo>
                <a:lnTo>
                  <a:pt x="373982" y="947494"/>
                </a:lnTo>
                <a:lnTo>
                  <a:pt x="349161" y="984865"/>
                </a:lnTo>
                <a:lnTo>
                  <a:pt x="325116" y="1022740"/>
                </a:lnTo>
                <a:lnTo>
                  <a:pt x="301856" y="1061107"/>
                </a:lnTo>
                <a:lnTo>
                  <a:pt x="279388" y="1099950"/>
                </a:lnTo>
                <a:lnTo>
                  <a:pt x="257722" y="1139259"/>
                </a:lnTo>
                <a:lnTo>
                  <a:pt x="236865" y="1179019"/>
                </a:lnTo>
                <a:lnTo>
                  <a:pt x="216827" y="1219218"/>
                </a:lnTo>
                <a:lnTo>
                  <a:pt x="197615" y="1259843"/>
                </a:lnTo>
                <a:lnTo>
                  <a:pt x="179238" y="1300881"/>
                </a:lnTo>
                <a:lnTo>
                  <a:pt x="161705" y="1342318"/>
                </a:lnTo>
                <a:lnTo>
                  <a:pt x="145023" y="1384141"/>
                </a:lnTo>
                <a:lnTo>
                  <a:pt x="129203" y="1426339"/>
                </a:lnTo>
                <a:lnTo>
                  <a:pt x="114251" y="1468896"/>
                </a:lnTo>
                <a:lnTo>
                  <a:pt x="100176" y="1511802"/>
                </a:lnTo>
                <a:lnTo>
                  <a:pt x="86988" y="1555041"/>
                </a:lnTo>
                <a:lnTo>
                  <a:pt x="74694" y="1598603"/>
                </a:lnTo>
                <a:lnTo>
                  <a:pt x="63302" y="1642472"/>
                </a:lnTo>
                <a:lnTo>
                  <a:pt x="52822" y="1686637"/>
                </a:lnTo>
                <a:lnTo>
                  <a:pt x="43261" y="1731085"/>
                </a:lnTo>
                <a:lnTo>
                  <a:pt x="34629" y="1775801"/>
                </a:lnTo>
                <a:lnTo>
                  <a:pt x="26933" y="1820774"/>
                </a:lnTo>
                <a:lnTo>
                  <a:pt x="20183" y="1865991"/>
                </a:lnTo>
                <a:lnTo>
                  <a:pt x="14386" y="1911437"/>
                </a:lnTo>
                <a:lnTo>
                  <a:pt x="9551" y="1957101"/>
                </a:lnTo>
                <a:lnTo>
                  <a:pt x="5686" y="2002969"/>
                </a:lnTo>
                <a:lnTo>
                  <a:pt x="2800" y="2049028"/>
                </a:lnTo>
                <a:lnTo>
                  <a:pt x="902" y="2095265"/>
                </a:lnTo>
                <a:lnTo>
                  <a:pt x="0" y="2141668"/>
                </a:lnTo>
                <a:lnTo>
                  <a:pt x="101" y="2188222"/>
                </a:lnTo>
                <a:lnTo>
                  <a:pt x="1216" y="2234916"/>
                </a:lnTo>
                <a:lnTo>
                  <a:pt x="3352" y="2281735"/>
                </a:lnTo>
                <a:lnTo>
                  <a:pt x="6517" y="2328668"/>
                </a:lnTo>
                <a:lnTo>
                  <a:pt x="10721" y="2375700"/>
                </a:lnTo>
                <a:lnTo>
                  <a:pt x="15971" y="2422820"/>
                </a:lnTo>
                <a:lnTo>
                  <a:pt x="22277" y="2470013"/>
                </a:lnTo>
                <a:lnTo>
                  <a:pt x="29645" y="2517267"/>
                </a:lnTo>
                <a:lnTo>
                  <a:pt x="38086" y="2564569"/>
                </a:lnTo>
                <a:lnTo>
                  <a:pt x="47608" y="2611906"/>
                </a:lnTo>
                <a:lnTo>
                  <a:pt x="58163" y="2659024"/>
                </a:lnTo>
                <a:lnTo>
                  <a:pt x="69691" y="2705670"/>
                </a:lnTo>
                <a:lnTo>
                  <a:pt x="82179" y="2751836"/>
                </a:lnTo>
                <a:lnTo>
                  <a:pt x="95614" y="2797514"/>
                </a:lnTo>
                <a:lnTo>
                  <a:pt x="109982" y="2842696"/>
                </a:lnTo>
                <a:lnTo>
                  <a:pt x="125272" y="2887372"/>
                </a:lnTo>
                <a:lnTo>
                  <a:pt x="141469" y="2931535"/>
                </a:lnTo>
                <a:lnTo>
                  <a:pt x="158560" y="2975176"/>
                </a:lnTo>
                <a:lnTo>
                  <a:pt x="176534" y="3018286"/>
                </a:lnTo>
                <a:lnTo>
                  <a:pt x="195376" y="3060857"/>
                </a:lnTo>
                <a:lnTo>
                  <a:pt x="215074" y="3102881"/>
                </a:lnTo>
                <a:lnTo>
                  <a:pt x="235615" y="3144349"/>
                </a:lnTo>
                <a:lnTo>
                  <a:pt x="256985" y="3185253"/>
                </a:lnTo>
                <a:lnTo>
                  <a:pt x="279171" y="3225583"/>
                </a:lnTo>
                <a:lnTo>
                  <a:pt x="302161" y="3265333"/>
                </a:lnTo>
                <a:lnTo>
                  <a:pt x="325942" y="3304492"/>
                </a:lnTo>
                <a:lnTo>
                  <a:pt x="350500" y="3343054"/>
                </a:lnTo>
                <a:lnTo>
                  <a:pt x="375823" y="3381009"/>
                </a:lnTo>
                <a:lnTo>
                  <a:pt x="401897" y="3418348"/>
                </a:lnTo>
                <a:lnTo>
                  <a:pt x="428709" y="3455065"/>
                </a:lnTo>
                <a:lnTo>
                  <a:pt x="456247" y="3491149"/>
                </a:lnTo>
                <a:lnTo>
                  <a:pt x="484497" y="3526592"/>
                </a:lnTo>
                <a:lnTo>
                  <a:pt x="513446" y="3561387"/>
                </a:lnTo>
                <a:lnTo>
                  <a:pt x="543082" y="3595524"/>
                </a:lnTo>
                <a:lnTo>
                  <a:pt x="573390" y="3628995"/>
                </a:lnTo>
                <a:lnTo>
                  <a:pt x="604359" y="3661792"/>
                </a:lnTo>
                <a:lnTo>
                  <a:pt x="635976" y="3693906"/>
                </a:lnTo>
                <a:lnTo>
                  <a:pt x="668226" y="3725329"/>
                </a:lnTo>
                <a:lnTo>
                  <a:pt x="701097" y="3756052"/>
                </a:lnTo>
                <a:lnTo>
                  <a:pt x="734577" y="3786067"/>
                </a:lnTo>
                <a:lnTo>
                  <a:pt x="768651" y="3815365"/>
                </a:lnTo>
                <a:lnTo>
                  <a:pt x="803308" y="3843939"/>
                </a:lnTo>
                <a:lnTo>
                  <a:pt x="838534" y="3871778"/>
                </a:lnTo>
                <a:lnTo>
                  <a:pt x="874315" y="3898876"/>
                </a:lnTo>
                <a:lnTo>
                  <a:pt x="910640" y="3925223"/>
                </a:lnTo>
                <a:lnTo>
                  <a:pt x="947494" y="3950811"/>
                </a:lnTo>
                <a:lnTo>
                  <a:pt x="984866" y="3975632"/>
                </a:lnTo>
                <a:lnTo>
                  <a:pt x="1022741" y="3999676"/>
                </a:lnTo>
                <a:lnTo>
                  <a:pt x="1061107" y="4022937"/>
                </a:lnTo>
                <a:lnTo>
                  <a:pt x="1099951" y="4045405"/>
                </a:lnTo>
                <a:lnTo>
                  <a:pt x="1139259" y="4067071"/>
                </a:lnTo>
                <a:lnTo>
                  <a:pt x="1179020" y="4087928"/>
                </a:lnTo>
                <a:lnTo>
                  <a:pt x="1219219" y="4107966"/>
                </a:lnTo>
                <a:lnTo>
                  <a:pt x="1259844" y="4127178"/>
                </a:lnTo>
                <a:lnTo>
                  <a:pt x="1300881" y="4145555"/>
                </a:lnTo>
                <a:lnTo>
                  <a:pt x="1342318" y="4163088"/>
                </a:lnTo>
                <a:lnTo>
                  <a:pt x="1384142" y="4179769"/>
                </a:lnTo>
                <a:lnTo>
                  <a:pt x="1426339" y="4195590"/>
                </a:lnTo>
                <a:lnTo>
                  <a:pt x="1468897" y="4210542"/>
                </a:lnTo>
                <a:lnTo>
                  <a:pt x="1511802" y="4224616"/>
                </a:lnTo>
                <a:lnTo>
                  <a:pt x="1555042" y="4237805"/>
                </a:lnTo>
                <a:lnTo>
                  <a:pt x="1598603" y="4250099"/>
                </a:lnTo>
                <a:lnTo>
                  <a:pt x="1642473" y="4261491"/>
                </a:lnTo>
                <a:lnTo>
                  <a:pt x="1686638" y="4271971"/>
                </a:lnTo>
                <a:lnTo>
                  <a:pt x="1731085" y="4281531"/>
                </a:lnTo>
                <a:lnTo>
                  <a:pt x="1775802" y="4290164"/>
                </a:lnTo>
                <a:lnTo>
                  <a:pt x="1820775" y="4297859"/>
                </a:lnTo>
                <a:lnTo>
                  <a:pt x="1865991" y="4304610"/>
                </a:lnTo>
                <a:lnTo>
                  <a:pt x="1911438" y="4310407"/>
                </a:lnTo>
                <a:lnTo>
                  <a:pt x="1957101" y="4315242"/>
                </a:lnTo>
                <a:lnTo>
                  <a:pt x="2002969" y="4319107"/>
                </a:lnTo>
                <a:lnTo>
                  <a:pt x="2049029" y="4321993"/>
                </a:lnTo>
                <a:lnTo>
                  <a:pt x="2095266" y="4323891"/>
                </a:lnTo>
                <a:lnTo>
                  <a:pt x="2141668" y="4324793"/>
                </a:lnTo>
                <a:lnTo>
                  <a:pt x="2188223" y="4324691"/>
                </a:lnTo>
                <a:lnTo>
                  <a:pt x="2234916" y="4323577"/>
                </a:lnTo>
                <a:lnTo>
                  <a:pt x="2281736" y="4321441"/>
                </a:lnTo>
                <a:lnTo>
                  <a:pt x="2328668" y="4318276"/>
                </a:lnTo>
                <a:lnTo>
                  <a:pt x="2375701" y="4314072"/>
                </a:lnTo>
                <a:lnTo>
                  <a:pt x="2422820" y="4308822"/>
                </a:lnTo>
                <a:lnTo>
                  <a:pt x="2470013" y="4302516"/>
                </a:lnTo>
                <a:lnTo>
                  <a:pt x="2517268" y="4295147"/>
                </a:lnTo>
                <a:lnTo>
                  <a:pt x="2564570" y="4286706"/>
                </a:lnTo>
                <a:lnTo>
                  <a:pt x="2611907" y="4277185"/>
                </a:lnTo>
                <a:lnTo>
                  <a:pt x="2659024" y="4266630"/>
                </a:lnTo>
                <a:lnTo>
                  <a:pt x="2705669" y="4255101"/>
                </a:lnTo>
                <a:lnTo>
                  <a:pt x="2751836" y="4242613"/>
                </a:lnTo>
                <a:lnTo>
                  <a:pt x="2797513" y="4229178"/>
                </a:lnTo>
                <a:lnTo>
                  <a:pt x="2842695" y="4214809"/>
                </a:lnTo>
                <a:lnTo>
                  <a:pt x="2887371" y="4199519"/>
                </a:lnTo>
                <a:lnTo>
                  <a:pt x="2931533" y="4183322"/>
                </a:lnTo>
                <a:lnTo>
                  <a:pt x="2975174" y="4166230"/>
                </a:lnTo>
                <a:lnTo>
                  <a:pt x="3018284" y="4148256"/>
                </a:lnTo>
                <a:lnTo>
                  <a:pt x="3060855" y="4129413"/>
                </a:lnTo>
                <a:lnTo>
                  <a:pt x="3102878" y="4109715"/>
                </a:lnTo>
                <a:lnTo>
                  <a:pt x="3144346" y="4089175"/>
                </a:lnTo>
                <a:lnTo>
                  <a:pt x="3185249" y="4067804"/>
                </a:lnTo>
                <a:lnTo>
                  <a:pt x="3225580" y="4045618"/>
                </a:lnTo>
                <a:lnTo>
                  <a:pt x="3265329" y="4022627"/>
                </a:lnTo>
                <a:lnTo>
                  <a:pt x="3304489" y="3998847"/>
                </a:lnTo>
                <a:lnTo>
                  <a:pt x="3343050" y="3974288"/>
                </a:lnTo>
                <a:lnTo>
                  <a:pt x="3381005" y="3948966"/>
                </a:lnTo>
                <a:lnTo>
                  <a:pt x="3418345" y="3922892"/>
                </a:lnTo>
                <a:lnTo>
                  <a:pt x="3455061" y="3896079"/>
                </a:lnTo>
                <a:lnTo>
                  <a:pt x="3491145" y="3868542"/>
                </a:lnTo>
                <a:lnTo>
                  <a:pt x="3526588" y="3840291"/>
                </a:lnTo>
                <a:lnTo>
                  <a:pt x="3561383" y="3811342"/>
                </a:lnTo>
                <a:lnTo>
                  <a:pt x="3595520" y="3781707"/>
                </a:lnTo>
                <a:lnTo>
                  <a:pt x="3628991" y="3751398"/>
                </a:lnTo>
                <a:lnTo>
                  <a:pt x="3661788" y="3720429"/>
                </a:lnTo>
                <a:lnTo>
                  <a:pt x="3693902" y="3688813"/>
                </a:lnTo>
                <a:lnTo>
                  <a:pt x="3725325" y="3656562"/>
                </a:lnTo>
                <a:lnTo>
                  <a:pt x="3756048" y="3623691"/>
                </a:lnTo>
                <a:lnTo>
                  <a:pt x="3786063" y="3590211"/>
                </a:lnTo>
                <a:lnTo>
                  <a:pt x="3815361" y="3556137"/>
                </a:lnTo>
                <a:lnTo>
                  <a:pt x="3843935" y="3521480"/>
                </a:lnTo>
                <a:lnTo>
                  <a:pt x="3871774" y="3486255"/>
                </a:lnTo>
                <a:lnTo>
                  <a:pt x="3898872" y="3450473"/>
                </a:lnTo>
                <a:lnTo>
                  <a:pt x="3925219" y="3414149"/>
                </a:lnTo>
                <a:lnTo>
                  <a:pt x="3950807" y="3377294"/>
                </a:lnTo>
                <a:lnTo>
                  <a:pt x="3975628" y="3339923"/>
                </a:lnTo>
                <a:lnTo>
                  <a:pt x="3999673" y="3302048"/>
                </a:lnTo>
                <a:lnTo>
                  <a:pt x="4022934" y="3263682"/>
                </a:lnTo>
                <a:lnTo>
                  <a:pt x="4045401" y="3224838"/>
                </a:lnTo>
                <a:lnTo>
                  <a:pt x="4067068" y="3185530"/>
                </a:lnTo>
                <a:lnTo>
                  <a:pt x="4087925" y="3145770"/>
                </a:lnTo>
                <a:lnTo>
                  <a:pt x="4107963" y="3105571"/>
                </a:lnTo>
                <a:lnTo>
                  <a:pt x="4127176" y="3064946"/>
                </a:lnTo>
                <a:lnTo>
                  <a:pt x="4145552" y="3023909"/>
                </a:lnTo>
                <a:lnTo>
                  <a:pt x="4163086" y="2982472"/>
                </a:lnTo>
                <a:lnTo>
                  <a:pt x="4179767" y="2940648"/>
                </a:lnTo>
                <a:lnTo>
                  <a:pt x="4195588" y="2898451"/>
                </a:lnTo>
                <a:lnTo>
                  <a:pt x="4210540" y="2855894"/>
                </a:lnTo>
                <a:lnTo>
                  <a:pt x="4224615" y="2812988"/>
                </a:lnTo>
                <a:lnTo>
                  <a:pt x="4237803" y="2769749"/>
                </a:lnTo>
                <a:lnTo>
                  <a:pt x="4250098" y="2726188"/>
                </a:lnTo>
                <a:lnTo>
                  <a:pt x="4261489" y="2682318"/>
                </a:lnTo>
                <a:lnTo>
                  <a:pt x="4271970" y="2638153"/>
                </a:lnTo>
                <a:lnTo>
                  <a:pt x="4281530" y="2593706"/>
                </a:lnTo>
                <a:lnTo>
                  <a:pt x="4290163" y="2548990"/>
                </a:lnTo>
                <a:lnTo>
                  <a:pt x="4297859" y="2504017"/>
                </a:lnTo>
                <a:lnTo>
                  <a:pt x="4304609" y="2458801"/>
                </a:lnTo>
                <a:lnTo>
                  <a:pt x="4310407" y="2413354"/>
                </a:lnTo>
                <a:lnTo>
                  <a:pt x="4315242" y="2367690"/>
                </a:lnTo>
                <a:lnTo>
                  <a:pt x="4319107" y="2321823"/>
                </a:lnTo>
                <a:lnTo>
                  <a:pt x="4321992" y="2275763"/>
                </a:lnTo>
                <a:lnTo>
                  <a:pt x="4323891" y="2229526"/>
                </a:lnTo>
                <a:lnTo>
                  <a:pt x="4324793" y="2183124"/>
                </a:lnTo>
                <a:lnTo>
                  <a:pt x="4324692" y="2136570"/>
                </a:lnTo>
                <a:lnTo>
                  <a:pt x="4323577" y="2089876"/>
                </a:lnTo>
                <a:lnTo>
                  <a:pt x="4321441" y="2043057"/>
                </a:lnTo>
                <a:lnTo>
                  <a:pt x="4318276" y="1996124"/>
                </a:lnTo>
                <a:lnTo>
                  <a:pt x="4314072" y="1949092"/>
                </a:lnTo>
                <a:lnTo>
                  <a:pt x="4308822" y="1901973"/>
                </a:lnTo>
                <a:lnTo>
                  <a:pt x="4302517" y="1854779"/>
                </a:lnTo>
                <a:lnTo>
                  <a:pt x="4295148" y="1807525"/>
                </a:lnTo>
                <a:lnTo>
                  <a:pt x="4286707" y="1760223"/>
                </a:lnTo>
                <a:lnTo>
                  <a:pt x="4277186" y="1712886"/>
                </a:lnTo>
                <a:lnTo>
                  <a:pt x="4266631" y="1665769"/>
                </a:lnTo>
                <a:lnTo>
                  <a:pt x="4255102" y="1619123"/>
                </a:lnTo>
                <a:lnTo>
                  <a:pt x="4242615" y="1572957"/>
                </a:lnTo>
                <a:lnTo>
                  <a:pt x="4229180" y="1527279"/>
                </a:lnTo>
                <a:lnTo>
                  <a:pt x="4214811" y="1482098"/>
                </a:lnTo>
                <a:lnTo>
                  <a:pt x="4199522" y="1437422"/>
                </a:lnTo>
                <a:lnTo>
                  <a:pt x="4183325" y="1393260"/>
                </a:lnTo>
                <a:lnTo>
                  <a:pt x="4166233" y="1349619"/>
                </a:lnTo>
                <a:lnTo>
                  <a:pt x="4148259" y="1306509"/>
                </a:lnTo>
                <a:lnTo>
                  <a:pt x="4129417" y="1263938"/>
                </a:lnTo>
                <a:lnTo>
                  <a:pt x="4109719" y="1221914"/>
                </a:lnTo>
                <a:lnTo>
                  <a:pt x="4089179" y="1180447"/>
                </a:lnTo>
                <a:lnTo>
                  <a:pt x="4067809" y="1139543"/>
                </a:lnTo>
                <a:lnTo>
                  <a:pt x="4045622" y="1099213"/>
                </a:lnTo>
                <a:lnTo>
                  <a:pt x="4022632" y="1059464"/>
                </a:lnTo>
                <a:lnTo>
                  <a:pt x="3998851" y="1020304"/>
                </a:lnTo>
                <a:lnTo>
                  <a:pt x="3974293" y="981743"/>
                </a:lnTo>
                <a:lnTo>
                  <a:pt x="3948971" y="943788"/>
                </a:lnTo>
                <a:lnTo>
                  <a:pt x="3922897" y="906448"/>
                </a:lnTo>
                <a:lnTo>
                  <a:pt x="3896084" y="869732"/>
                </a:lnTo>
                <a:lnTo>
                  <a:pt x="3868547" y="833648"/>
                </a:lnTo>
                <a:lnTo>
                  <a:pt x="3840297" y="798205"/>
                </a:lnTo>
                <a:lnTo>
                  <a:pt x="3811347" y="763410"/>
                </a:lnTo>
                <a:lnTo>
                  <a:pt x="3781712" y="729273"/>
                </a:lnTo>
                <a:lnTo>
                  <a:pt x="3751403" y="695802"/>
                </a:lnTo>
                <a:lnTo>
                  <a:pt x="3720434" y="663005"/>
                </a:lnTo>
                <a:lnTo>
                  <a:pt x="3688818" y="630891"/>
                </a:lnTo>
                <a:lnTo>
                  <a:pt x="3656567" y="599468"/>
                </a:lnTo>
                <a:lnTo>
                  <a:pt x="3623696" y="568745"/>
                </a:lnTo>
                <a:lnTo>
                  <a:pt x="3590216" y="538730"/>
                </a:lnTo>
                <a:lnTo>
                  <a:pt x="3556142" y="509431"/>
                </a:lnTo>
                <a:lnTo>
                  <a:pt x="3521485" y="480858"/>
                </a:lnTo>
                <a:lnTo>
                  <a:pt x="3486260" y="453018"/>
                </a:lnTo>
                <a:lnTo>
                  <a:pt x="3450478" y="425921"/>
                </a:lnTo>
                <a:lnTo>
                  <a:pt x="3414153" y="399574"/>
                </a:lnTo>
                <a:lnTo>
                  <a:pt x="3377299" y="373986"/>
                </a:lnTo>
                <a:lnTo>
                  <a:pt x="3339928" y="349165"/>
                </a:lnTo>
                <a:lnTo>
                  <a:pt x="3302052" y="325120"/>
                </a:lnTo>
                <a:lnTo>
                  <a:pt x="3263686" y="301859"/>
                </a:lnTo>
                <a:lnTo>
                  <a:pt x="3224842" y="279391"/>
                </a:lnTo>
                <a:lnTo>
                  <a:pt x="3185534" y="257725"/>
                </a:lnTo>
                <a:lnTo>
                  <a:pt x="3145773" y="236868"/>
                </a:lnTo>
                <a:lnTo>
                  <a:pt x="3105574" y="216829"/>
                </a:lnTo>
                <a:lnTo>
                  <a:pt x="3064950" y="197617"/>
                </a:lnTo>
                <a:lnTo>
                  <a:pt x="3023912" y="179240"/>
                </a:lnTo>
                <a:lnTo>
                  <a:pt x="2982475" y="161707"/>
                </a:lnTo>
                <a:lnTo>
                  <a:pt x="2940651" y="145026"/>
                </a:lnTo>
                <a:lnTo>
                  <a:pt x="2898454" y="129205"/>
                </a:lnTo>
                <a:lnTo>
                  <a:pt x="2855896" y="114253"/>
                </a:lnTo>
                <a:lnTo>
                  <a:pt x="2812991" y="100178"/>
                </a:lnTo>
                <a:lnTo>
                  <a:pt x="2769751" y="86989"/>
                </a:lnTo>
                <a:lnTo>
                  <a:pt x="2726190" y="74695"/>
                </a:lnTo>
                <a:lnTo>
                  <a:pt x="2682321" y="63304"/>
                </a:lnTo>
                <a:lnTo>
                  <a:pt x="2638156" y="52823"/>
                </a:lnTo>
                <a:lnTo>
                  <a:pt x="2593708" y="43263"/>
                </a:lnTo>
                <a:lnTo>
                  <a:pt x="2548992" y="34630"/>
                </a:lnTo>
                <a:lnTo>
                  <a:pt x="2504018" y="26934"/>
                </a:lnTo>
                <a:lnTo>
                  <a:pt x="2458802" y="20183"/>
                </a:lnTo>
                <a:lnTo>
                  <a:pt x="2413356" y="14386"/>
                </a:lnTo>
                <a:lnTo>
                  <a:pt x="2367692" y="9551"/>
                </a:lnTo>
                <a:lnTo>
                  <a:pt x="2321824" y="5686"/>
                </a:lnTo>
                <a:lnTo>
                  <a:pt x="2275765" y="2800"/>
                </a:lnTo>
                <a:lnTo>
                  <a:pt x="2229527" y="902"/>
                </a:lnTo>
                <a:lnTo>
                  <a:pt x="2183125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 rot="300000">
            <a:off x="16263566" y="2148525"/>
            <a:ext cx="2323174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spc="114" dirty="0">
                <a:solidFill>
                  <a:srgbClr val="FFFFFF"/>
                </a:solidFill>
                <a:latin typeface="Tahoma"/>
                <a:cs typeface="Tahoma"/>
              </a:rPr>
              <a:t>Other</a:t>
            </a:r>
            <a:r>
              <a:rPr sz="295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425" spc="135" baseline="-2824" dirty="0">
                <a:solidFill>
                  <a:srgbClr val="FFFFFF"/>
                </a:solidFill>
                <a:latin typeface="Tahoma"/>
                <a:cs typeface="Tahoma"/>
              </a:rPr>
              <a:t>hel</a:t>
            </a:r>
            <a:r>
              <a:rPr sz="4425" spc="30" baseline="-2824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425" spc="120" baseline="-4708" dirty="0">
                <a:solidFill>
                  <a:srgbClr val="FFFFFF"/>
                </a:solidFill>
                <a:latin typeface="Tahoma"/>
                <a:cs typeface="Tahoma"/>
              </a:rPr>
              <a:t>ful</a:t>
            </a:r>
            <a:endParaRPr sz="4425" baseline="-4708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 rot="300000">
            <a:off x="16533500" y="2598301"/>
            <a:ext cx="1686729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4425" spc="60" baseline="3766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4425" spc="60" baseline="2824" dirty="0">
                <a:solidFill>
                  <a:srgbClr val="FFFFFF"/>
                </a:solidFill>
                <a:latin typeface="Tahoma"/>
                <a:cs typeface="Tahoma"/>
              </a:rPr>
              <a:t>eb</a:t>
            </a:r>
            <a:r>
              <a:rPr sz="4425" spc="60" baseline="1883" dirty="0">
                <a:solidFill>
                  <a:srgbClr val="FFFFFF"/>
                </a:solidFill>
                <a:latin typeface="Tahoma"/>
                <a:cs typeface="Tahoma"/>
              </a:rPr>
              <a:t>sit</a:t>
            </a:r>
            <a:r>
              <a:rPr sz="2950" spc="40" dirty="0">
                <a:solidFill>
                  <a:srgbClr val="FFFFFF"/>
                </a:solidFill>
                <a:latin typeface="Tahoma"/>
                <a:cs typeface="Tahoma"/>
              </a:rPr>
              <a:t>es: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 rot="300000">
            <a:off x="15542151" y="3151634"/>
            <a:ext cx="3553216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b="1" spc="-75" dirty="0">
                <a:solidFill>
                  <a:srgbClr val="FFFFFF"/>
                </a:solidFill>
                <a:latin typeface="Tahoma"/>
                <a:cs typeface="Tahoma"/>
              </a:rPr>
              <a:t>youngmind</a:t>
            </a:r>
            <a:r>
              <a:rPr sz="4425" b="1" spc="-112" baseline="-4708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425" b="1" spc="-112" baseline="-5649" dirty="0">
                <a:solidFill>
                  <a:srgbClr val="FFFFFF"/>
                </a:solidFill>
                <a:latin typeface="Tahoma"/>
                <a:cs typeface="Tahoma"/>
              </a:rPr>
              <a:t>.o</a:t>
            </a:r>
            <a:r>
              <a:rPr sz="4425" b="1" spc="-112" baseline="-6591" dirty="0">
                <a:solidFill>
                  <a:srgbClr val="FFFFFF"/>
                </a:solidFill>
                <a:latin typeface="Tahoma"/>
                <a:cs typeface="Tahoma"/>
              </a:rPr>
              <a:t>rg.uk</a:t>
            </a:r>
            <a:endParaRPr sz="4425" baseline="-6591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 rot="300000">
            <a:off x="15646945" y="3601479"/>
            <a:ext cx="3249038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b="1" spc="-70" dirty="0">
                <a:solidFill>
                  <a:srgbClr val="FFFFFF"/>
                </a:solidFill>
                <a:latin typeface="Tahoma"/>
                <a:cs typeface="Tahoma"/>
              </a:rPr>
              <a:t>respectm</a:t>
            </a:r>
            <a:r>
              <a:rPr sz="4425" b="1" spc="-104" baseline="-3766" dirty="0">
                <a:solidFill>
                  <a:srgbClr val="FFFFFF"/>
                </a:solidFill>
                <a:latin typeface="Tahoma"/>
                <a:cs typeface="Tahoma"/>
              </a:rPr>
              <a:t>e.</a:t>
            </a:r>
            <a:r>
              <a:rPr sz="4425" b="1" spc="-104" baseline="-4708" dirty="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r>
              <a:rPr sz="4425" b="1" spc="-104" baseline="-5649" dirty="0">
                <a:solidFill>
                  <a:srgbClr val="FFFFFF"/>
                </a:solidFill>
                <a:latin typeface="Tahoma"/>
                <a:cs typeface="Tahoma"/>
              </a:rPr>
              <a:t>g.uk</a:t>
            </a:r>
            <a:endParaRPr sz="4425" baseline="-5649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653659" y="1957130"/>
            <a:ext cx="1028700" cy="902969"/>
            <a:chOff x="14653659" y="1957130"/>
            <a:chExt cx="1028700" cy="902969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40087" y="2123313"/>
              <a:ext cx="73333" cy="7333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161794" y="1957130"/>
              <a:ext cx="320675" cy="570230"/>
            </a:xfrm>
            <a:custGeom>
              <a:avLst/>
              <a:gdLst/>
              <a:ahLst/>
              <a:cxnLst/>
              <a:rect l="l" t="t" r="r" b="b"/>
              <a:pathLst>
                <a:path w="320675" h="570230">
                  <a:moveTo>
                    <a:pt x="89647" y="559103"/>
                  </a:moveTo>
                  <a:lnTo>
                    <a:pt x="90277" y="560474"/>
                  </a:lnTo>
                  <a:lnTo>
                    <a:pt x="93408" y="563731"/>
                  </a:lnTo>
                  <a:lnTo>
                    <a:pt x="96612" y="566904"/>
                  </a:lnTo>
                  <a:lnTo>
                    <a:pt x="99869" y="570003"/>
                  </a:lnTo>
                  <a:lnTo>
                    <a:pt x="89647" y="559103"/>
                  </a:lnTo>
                  <a:close/>
                </a:path>
                <a:path w="320675" h="570230">
                  <a:moveTo>
                    <a:pt x="298428" y="0"/>
                  </a:moveTo>
                  <a:lnTo>
                    <a:pt x="212655" y="31218"/>
                  </a:lnTo>
                  <a:lnTo>
                    <a:pt x="168934" y="50863"/>
                  </a:lnTo>
                  <a:lnTo>
                    <a:pt x="129492" y="76075"/>
                  </a:lnTo>
                  <a:lnTo>
                    <a:pt x="94687" y="106187"/>
                  </a:lnTo>
                  <a:lnTo>
                    <a:pt x="64818" y="140556"/>
                  </a:lnTo>
                  <a:lnTo>
                    <a:pt x="40185" y="178539"/>
                  </a:lnTo>
                  <a:lnTo>
                    <a:pt x="21087" y="219495"/>
                  </a:lnTo>
                  <a:lnTo>
                    <a:pt x="7824" y="262781"/>
                  </a:lnTo>
                  <a:lnTo>
                    <a:pt x="695" y="307756"/>
                  </a:lnTo>
                  <a:lnTo>
                    <a:pt x="0" y="353776"/>
                  </a:lnTo>
                  <a:lnTo>
                    <a:pt x="6037" y="400199"/>
                  </a:lnTo>
                  <a:lnTo>
                    <a:pt x="19107" y="446384"/>
                  </a:lnTo>
                  <a:lnTo>
                    <a:pt x="34257" y="481483"/>
                  </a:lnTo>
                  <a:lnTo>
                    <a:pt x="74959" y="543439"/>
                  </a:lnTo>
                  <a:lnTo>
                    <a:pt x="89647" y="559103"/>
                  </a:lnTo>
                  <a:lnTo>
                    <a:pt x="86811" y="552927"/>
                  </a:lnTo>
                  <a:lnTo>
                    <a:pt x="83501" y="545269"/>
                  </a:lnTo>
                  <a:lnTo>
                    <a:pt x="63809" y="482730"/>
                  </a:lnTo>
                  <a:lnTo>
                    <a:pt x="56823" y="435545"/>
                  </a:lnTo>
                  <a:lnTo>
                    <a:pt x="56159" y="388615"/>
                  </a:lnTo>
                  <a:lnTo>
                    <a:pt x="61561" y="342493"/>
                  </a:lnTo>
                  <a:lnTo>
                    <a:pt x="72771" y="297732"/>
                  </a:lnTo>
                  <a:lnTo>
                    <a:pt x="89530" y="254886"/>
                  </a:lnTo>
                  <a:lnTo>
                    <a:pt x="111580" y="214507"/>
                  </a:lnTo>
                  <a:lnTo>
                    <a:pt x="138664" y="177148"/>
                  </a:lnTo>
                  <a:lnTo>
                    <a:pt x="170524" y="143363"/>
                  </a:lnTo>
                  <a:lnTo>
                    <a:pt x="206901" y="113705"/>
                  </a:lnTo>
                  <a:lnTo>
                    <a:pt x="247538" y="88727"/>
                  </a:lnTo>
                  <a:lnTo>
                    <a:pt x="292177" y="68982"/>
                  </a:lnTo>
                  <a:lnTo>
                    <a:pt x="320281" y="60050"/>
                  </a:lnTo>
                  <a:lnTo>
                    <a:pt x="298428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17953" y="2017178"/>
              <a:ext cx="270510" cy="536575"/>
            </a:xfrm>
            <a:custGeom>
              <a:avLst/>
              <a:gdLst/>
              <a:ahLst/>
              <a:cxnLst/>
              <a:rect l="l" t="t" r="r" b="b"/>
              <a:pathLst>
                <a:path w="270509" h="536575">
                  <a:moveTo>
                    <a:pt x="264121" y="0"/>
                  </a:moveTo>
                  <a:lnTo>
                    <a:pt x="191378" y="28677"/>
                  </a:lnTo>
                  <a:lnTo>
                    <a:pt x="150741" y="53656"/>
                  </a:lnTo>
                  <a:lnTo>
                    <a:pt x="114364" y="83314"/>
                  </a:lnTo>
                  <a:lnTo>
                    <a:pt x="82505" y="117100"/>
                  </a:lnTo>
                  <a:lnTo>
                    <a:pt x="55421" y="154459"/>
                  </a:lnTo>
                  <a:lnTo>
                    <a:pt x="33370" y="194839"/>
                  </a:lnTo>
                  <a:lnTo>
                    <a:pt x="16611" y="237686"/>
                  </a:lnTo>
                  <a:lnTo>
                    <a:pt x="5402" y="282447"/>
                  </a:lnTo>
                  <a:lnTo>
                    <a:pt x="0" y="328569"/>
                  </a:lnTo>
                  <a:lnTo>
                    <a:pt x="663" y="375498"/>
                  </a:lnTo>
                  <a:lnTo>
                    <a:pt x="7649" y="422682"/>
                  </a:lnTo>
                  <a:lnTo>
                    <a:pt x="21217" y="469566"/>
                  </a:lnTo>
                  <a:lnTo>
                    <a:pt x="43916" y="510160"/>
                  </a:lnTo>
                  <a:lnTo>
                    <a:pt x="75509" y="536580"/>
                  </a:lnTo>
                  <a:lnTo>
                    <a:pt x="64733" y="519412"/>
                  </a:lnTo>
                  <a:lnTo>
                    <a:pt x="54914" y="501470"/>
                  </a:lnTo>
                  <a:lnTo>
                    <a:pt x="38348" y="463336"/>
                  </a:lnTo>
                  <a:lnTo>
                    <a:pt x="25467" y="418827"/>
                  </a:lnTo>
                  <a:lnTo>
                    <a:pt x="18834" y="374035"/>
                  </a:lnTo>
                  <a:lnTo>
                    <a:pt x="18204" y="329486"/>
                  </a:lnTo>
                  <a:lnTo>
                    <a:pt x="23332" y="285703"/>
                  </a:lnTo>
                  <a:lnTo>
                    <a:pt x="33972" y="243213"/>
                  </a:lnTo>
                  <a:lnTo>
                    <a:pt x="49881" y="202539"/>
                  </a:lnTo>
                  <a:lnTo>
                    <a:pt x="70814" y="164208"/>
                  </a:lnTo>
                  <a:lnTo>
                    <a:pt x="96525" y="128744"/>
                  </a:lnTo>
                  <a:lnTo>
                    <a:pt x="126769" y="96672"/>
                  </a:lnTo>
                  <a:lnTo>
                    <a:pt x="161303" y="68518"/>
                  </a:lnTo>
                  <a:lnTo>
                    <a:pt x="199881" y="44806"/>
                  </a:lnTo>
                  <a:lnTo>
                    <a:pt x="242258" y="26062"/>
                  </a:lnTo>
                  <a:lnTo>
                    <a:pt x="270382" y="17203"/>
                  </a:lnTo>
                  <a:lnTo>
                    <a:pt x="264121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675153" y="2565761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6642" y="165"/>
                  </a:moveTo>
                  <a:lnTo>
                    <a:pt x="6578" y="0"/>
                  </a:lnTo>
                  <a:lnTo>
                    <a:pt x="4406" y="863"/>
                  </a:lnTo>
                  <a:lnTo>
                    <a:pt x="2374" y="1714"/>
                  </a:lnTo>
                  <a:lnTo>
                    <a:pt x="2235" y="1765"/>
                  </a:lnTo>
                  <a:lnTo>
                    <a:pt x="0" y="2590"/>
                  </a:lnTo>
                  <a:lnTo>
                    <a:pt x="6642" y="165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36160" y="2034383"/>
              <a:ext cx="439420" cy="582295"/>
            </a:xfrm>
            <a:custGeom>
              <a:avLst/>
              <a:gdLst/>
              <a:ahLst/>
              <a:cxnLst/>
              <a:rect l="l" t="t" r="r" b="b"/>
              <a:pathLst>
                <a:path w="439419" h="582294">
                  <a:moveTo>
                    <a:pt x="252174" y="0"/>
                  </a:moveTo>
                  <a:lnTo>
                    <a:pt x="181672" y="27602"/>
                  </a:lnTo>
                  <a:lnTo>
                    <a:pt x="143095" y="51314"/>
                  </a:lnTo>
                  <a:lnTo>
                    <a:pt x="108562" y="79469"/>
                  </a:lnTo>
                  <a:lnTo>
                    <a:pt x="78318" y="111540"/>
                  </a:lnTo>
                  <a:lnTo>
                    <a:pt x="52608" y="147004"/>
                  </a:lnTo>
                  <a:lnTo>
                    <a:pt x="31676" y="185335"/>
                  </a:lnTo>
                  <a:lnTo>
                    <a:pt x="15768" y="226009"/>
                  </a:lnTo>
                  <a:lnTo>
                    <a:pt x="5127" y="268499"/>
                  </a:lnTo>
                  <a:lnTo>
                    <a:pt x="0" y="312282"/>
                  </a:lnTo>
                  <a:lnTo>
                    <a:pt x="629" y="356832"/>
                  </a:lnTo>
                  <a:lnTo>
                    <a:pt x="7260" y="401624"/>
                  </a:lnTo>
                  <a:lnTo>
                    <a:pt x="20139" y="446133"/>
                  </a:lnTo>
                  <a:lnTo>
                    <a:pt x="36705" y="484265"/>
                  </a:lnTo>
                  <a:lnTo>
                    <a:pt x="57300" y="519366"/>
                  </a:lnTo>
                  <a:lnTo>
                    <a:pt x="95070" y="543264"/>
                  </a:lnTo>
                  <a:lnTo>
                    <a:pt x="135691" y="561743"/>
                  </a:lnTo>
                  <a:lnTo>
                    <a:pt x="178545" y="574514"/>
                  </a:lnTo>
                  <a:lnTo>
                    <a:pt x="223014" y="581287"/>
                  </a:lnTo>
                  <a:lnTo>
                    <a:pt x="268480" y="581774"/>
                  </a:lnTo>
                  <a:lnTo>
                    <a:pt x="314325" y="575687"/>
                  </a:lnTo>
                  <a:lnTo>
                    <a:pt x="359929" y="562736"/>
                  </a:lnTo>
                  <a:lnTo>
                    <a:pt x="439006" y="533952"/>
                  </a:lnTo>
                  <a:lnTo>
                    <a:pt x="394677" y="545204"/>
                  </a:lnTo>
                  <a:lnTo>
                    <a:pt x="350352" y="547335"/>
                  </a:lnTo>
                  <a:lnTo>
                    <a:pt x="307193" y="540889"/>
                  </a:lnTo>
                  <a:lnTo>
                    <a:pt x="266364" y="526409"/>
                  </a:lnTo>
                  <a:lnTo>
                    <a:pt x="229029" y="504437"/>
                  </a:lnTo>
                  <a:lnTo>
                    <a:pt x="196352" y="475517"/>
                  </a:lnTo>
                  <a:lnTo>
                    <a:pt x="169495" y="440191"/>
                  </a:lnTo>
                  <a:lnTo>
                    <a:pt x="149622" y="399003"/>
                  </a:lnTo>
                  <a:lnTo>
                    <a:pt x="138501" y="355556"/>
                  </a:lnTo>
                  <a:lnTo>
                    <a:pt x="136156" y="312093"/>
                  </a:lnTo>
                  <a:lnTo>
                    <a:pt x="142075" y="269710"/>
                  </a:lnTo>
                  <a:lnTo>
                    <a:pt x="155746" y="229500"/>
                  </a:lnTo>
                  <a:lnTo>
                    <a:pt x="176657" y="192560"/>
                  </a:lnTo>
                  <a:lnTo>
                    <a:pt x="204296" y="159983"/>
                  </a:lnTo>
                  <a:lnTo>
                    <a:pt x="238152" y="132865"/>
                  </a:lnTo>
                  <a:lnTo>
                    <a:pt x="277712" y="112300"/>
                  </a:lnTo>
                  <a:lnTo>
                    <a:pt x="277423" y="93484"/>
                  </a:lnTo>
                  <a:lnTo>
                    <a:pt x="275351" y="74571"/>
                  </a:lnTo>
                  <a:lnTo>
                    <a:pt x="271433" y="55669"/>
                  </a:lnTo>
                  <a:lnTo>
                    <a:pt x="265608" y="36888"/>
                  </a:lnTo>
                  <a:lnTo>
                    <a:pt x="252174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675163" y="2565754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6575" y="0"/>
                  </a:moveTo>
                  <a:lnTo>
                    <a:pt x="4397" y="869"/>
                  </a:lnTo>
                  <a:lnTo>
                    <a:pt x="2230" y="1769"/>
                  </a:lnTo>
                  <a:lnTo>
                    <a:pt x="0" y="2586"/>
                  </a:lnTo>
                  <a:lnTo>
                    <a:pt x="6638" y="167"/>
                  </a:lnTo>
                  <a:lnTo>
                    <a:pt x="6575" y="0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372321" y="2146677"/>
              <a:ext cx="309880" cy="435609"/>
            </a:xfrm>
            <a:custGeom>
              <a:avLst/>
              <a:gdLst/>
              <a:ahLst/>
              <a:cxnLst/>
              <a:rect l="l" t="t" r="r" b="b"/>
              <a:pathLst>
                <a:path w="309880" h="435610">
                  <a:moveTo>
                    <a:pt x="141555" y="0"/>
                  </a:moveTo>
                  <a:lnTo>
                    <a:pt x="101995" y="20568"/>
                  </a:lnTo>
                  <a:lnTo>
                    <a:pt x="68139" y="47689"/>
                  </a:lnTo>
                  <a:lnTo>
                    <a:pt x="40500" y="80268"/>
                  </a:lnTo>
                  <a:lnTo>
                    <a:pt x="19589" y="117209"/>
                  </a:lnTo>
                  <a:lnTo>
                    <a:pt x="5918" y="157419"/>
                  </a:lnTo>
                  <a:lnTo>
                    <a:pt x="0" y="199803"/>
                  </a:lnTo>
                  <a:lnTo>
                    <a:pt x="2344" y="243266"/>
                  </a:lnTo>
                  <a:lnTo>
                    <a:pt x="13465" y="286713"/>
                  </a:lnTo>
                  <a:lnTo>
                    <a:pt x="33338" y="327901"/>
                  </a:lnTo>
                  <a:lnTo>
                    <a:pt x="60195" y="363227"/>
                  </a:lnTo>
                  <a:lnTo>
                    <a:pt x="92872" y="392147"/>
                  </a:lnTo>
                  <a:lnTo>
                    <a:pt x="130206" y="414119"/>
                  </a:lnTo>
                  <a:lnTo>
                    <a:pt x="171033" y="428599"/>
                  </a:lnTo>
                  <a:lnTo>
                    <a:pt x="214190" y="435045"/>
                  </a:lnTo>
                  <a:lnTo>
                    <a:pt x="258513" y="432914"/>
                  </a:lnTo>
                  <a:lnTo>
                    <a:pt x="302838" y="421662"/>
                  </a:lnTo>
                  <a:lnTo>
                    <a:pt x="309414" y="419076"/>
                  </a:lnTo>
                  <a:lnTo>
                    <a:pt x="267928" y="305090"/>
                  </a:lnTo>
                  <a:lnTo>
                    <a:pt x="247028" y="263299"/>
                  </a:lnTo>
                  <a:lnTo>
                    <a:pt x="218142" y="228465"/>
                  </a:lnTo>
                  <a:lnTo>
                    <a:pt x="182829" y="201316"/>
                  </a:lnTo>
                  <a:lnTo>
                    <a:pt x="142645" y="182577"/>
                  </a:lnTo>
                  <a:lnTo>
                    <a:pt x="99149" y="172975"/>
                  </a:lnTo>
                  <a:lnTo>
                    <a:pt x="53898" y="173237"/>
                  </a:lnTo>
                  <a:lnTo>
                    <a:pt x="8449" y="184088"/>
                  </a:lnTo>
                  <a:lnTo>
                    <a:pt x="52835" y="161456"/>
                  </a:lnTo>
                  <a:lnTo>
                    <a:pt x="89218" y="129832"/>
                  </a:lnTo>
                  <a:lnTo>
                    <a:pt x="116719" y="91114"/>
                  </a:lnTo>
                  <a:lnTo>
                    <a:pt x="134458" y="47204"/>
                  </a:lnTo>
                  <a:lnTo>
                    <a:pt x="141555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822571" y="2221216"/>
              <a:ext cx="351155" cy="638810"/>
            </a:xfrm>
            <a:custGeom>
              <a:avLst/>
              <a:gdLst/>
              <a:ahLst/>
              <a:cxnLst/>
              <a:rect l="l" t="t" r="r" b="b"/>
              <a:pathLst>
                <a:path w="351155" h="638810">
                  <a:moveTo>
                    <a:pt x="142993" y="0"/>
                  </a:moveTo>
                  <a:lnTo>
                    <a:pt x="226771" y="230181"/>
                  </a:lnTo>
                  <a:lnTo>
                    <a:pt x="132114" y="264630"/>
                  </a:lnTo>
                  <a:lnTo>
                    <a:pt x="90323" y="285531"/>
                  </a:lnTo>
                  <a:lnTo>
                    <a:pt x="55489" y="314418"/>
                  </a:lnTo>
                  <a:lnTo>
                    <a:pt x="28340" y="349734"/>
                  </a:lnTo>
                  <a:lnTo>
                    <a:pt x="9601" y="389920"/>
                  </a:lnTo>
                  <a:lnTo>
                    <a:pt x="0" y="433418"/>
                  </a:lnTo>
                  <a:lnTo>
                    <a:pt x="261" y="478671"/>
                  </a:lnTo>
                  <a:lnTo>
                    <a:pt x="11100" y="524066"/>
                  </a:lnTo>
                  <a:lnTo>
                    <a:pt x="52666" y="638271"/>
                  </a:lnTo>
                  <a:lnTo>
                    <a:pt x="138376" y="607080"/>
                  </a:lnTo>
                  <a:lnTo>
                    <a:pt x="182155" y="587407"/>
                  </a:lnTo>
                  <a:lnTo>
                    <a:pt x="221598" y="562193"/>
                  </a:lnTo>
                  <a:lnTo>
                    <a:pt x="256404" y="532080"/>
                  </a:lnTo>
                  <a:lnTo>
                    <a:pt x="286273" y="497710"/>
                  </a:lnTo>
                  <a:lnTo>
                    <a:pt x="310907" y="459726"/>
                  </a:lnTo>
                  <a:lnTo>
                    <a:pt x="330006" y="418770"/>
                  </a:lnTo>
                  <a:lnTo>
                    <a:pt x="343269" y="375484"/>
                  </a:lnTo>
                  <a:lnTo>
                    <a:pt x="350398" y="330511"/>
                  </a:lnTo>
                  <a:lnTo>
                    <a:pt x="351093" y="284492"/>
                  </a:lnTo>
                  <a:lnTo>
                    <a:pt x="345054" y="238071"/>
                  </a:lnTo>
                  <a:lnTo>
                    <a:pt x="331982" y="191889"/>
                  </a:lnTo>
                  <a:lnTo>
                    <a:pt x="312250" y="147996"/>
                  </a:lnTo>
                  <a:lnTo>
                    <a:pt x="286948" y="108465"/>
                  </a:lnTo>
                  <a:lnTo>
                    <a:pt x="256724" y="73598"/>
                  </a:lnTo>
                  <a:lnTo>
                    <a:pt x="222226" y="43696"/>
                  </a:lnTo>
                  <a:lnTo>
                    <a:pt x="184100" y="19063"/>
                  </a:lnTo>
                  <a:lnTo>
                    <a:pt x="142993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653659" y="2200402"/>
              <a:ext cx="396240" cy="297180"/>
            </a:xfrm>
            <a:custGeom>
              <a:avLst/>
              <a:gdLst/>
              <a:ahLst/>
              <a:cxnLst/>
              <a:rect l="l" t="t" r="r" b="b"/>
              <a:pathLst>
                <a:path w="396240" h="297180">
                  <a:moveTo>
                    <a:pt x="178010" y="0"/>
                  </a:moveTo>
                  <a:lnTo>
                    <a:pt x="131735" y="6053"/>
                  </a:lnTo>
                  <a:lnTo>
                    <a:pt x="85748" y="19083"/>
                  </a:lnTo>
                  <a:lnTo>
                    <a:pt x="0" y="50293"/>
                  </a:lnTo>
                  <a:lnTo>
                    <a:pt x="41571" y="164511"/>
                  </a:lnTo>
                  <a:lnTo>
                    <a:pt x="62441" y="206234"/>
                  </a:lnTo>
                  <a:lnTo>
                    <a:pt x="91329" y="241067"/>
                  </a:lnTo>
                  <a:lnTo>
                    <a:pt x="126645" y="268216"/>
                  </a:lnTo>
                  <a:lnTo>
                    <a:pt x="166829" y="286955"/>
                  </a:lnTo>
                  <a:lnTo>
                    <a:pt x="210326" y="296557"/>
                  </a:lnTo>
                  <a:lnTo>
                    <a:pt x="255578" y="296295"/>
                  </a:lnTo>
                  <a:lnTo>
                    <a:pt x="301026" y="285444"/>
                  </a:lnTo>
                  <a:lnTo>
                    <a:pt x="395683" y="250995"/>
                  </a:lnTo>
                  <a:lnTo>
                    <a:pt x="311905" y="20813"/>
                  </a:lnTo>
                  <a:lnTo>
                    <a:pt x="268732" y="7676"/>
                  </a:lnTo>
                  <a:lnTo>
                    <a:pt x="223888" y="639"/>
                  </a:lnTo>
                  <a:lnTo>
                    <a:pt x="178010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436642" y="3396635"/>
            <a:ext cx="9230995" cy="430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275" marR="287655" algn="ctr">
              <a:lnSpc>
                <a:spcPct val="108100"/>
              </a:lnSpc>
              <a:spcBef>
                <a:spcPts val="100"/>
              </a:spcBef>
            </a:pP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Find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15" dirty="0">
                <a:solidFill>
                  <a:srgbClr val="0078AE"/>
                </a:solidFill>
                <a:latin typeface="Tahoma"/>
                <a:cs typeface="Tahoma"/>
              </a:rPr>
              <a:t>mo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visible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s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50" dirty="0">
                <a:solidFill>
                  <a:srgbClr val="0078AE"/>
                </a:solidFill>
                <a:latin typeface="Tahoma"/>
                <a:cs typeface="Tahoma"/>
              </a:rPr>
              <a:t>specting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-90" dirty="0">
                <a:solidFill>
                  <a:srgbClr val="0078AE"/>
                </a:solidFill>
                <a:latin typeface="Tahoma"/>
                <a:cs typeface="Tahoma"/>
              </a:rPr>
              <a:t>e:  </a:t>
            </a:r>
            <a:r>
              <a:rPr sz="3800" b="1" spc="-65" dirty="0">
                <a:solidFill>
                  <a:srgbClr val="0078AE"/>
                </a:solidFill>
                <a:latin typeface="Tahoma"/>
                <a:cs typeface="Tahoma"/>
                <a:hlinkClick r:id="rId3"/>
              </a:rPr>
              <a:t>changingfaces.org.uk</a:t>
            </a:r>
            <a:endParaRPr sz="3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7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800" spc="-17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orried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70" dirty="0">
                <a:solidFill>
                  <a:srgbClr val="0078AE"/>
                </a:solidFill>
                <a:latin typeface="Tahoma"/>
                <a:cs typeface="Tahoma"/>
              </a:rPr>
              <a:t>n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thing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-3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22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’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55" dirty="0">
                <a:solidFill>
                  <a:srgbClr val="0078AE"/>
                </a:solidFill>
                <a:latin typeface="Tahoma"/>
                <a:cs typeface="Tahoma"/>
              </a:rPr>
              <a:t>di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220" dirty="0">
                <a:solidFill>
                  <a:srgbClr val="0078AE"/>
                </a:solidFill>
                <a:latin typeface="Tahoma"/>
                <a:cs typeface="Tahoma"/>
              </a:rPr>
              <a:t>cu</a:t>
            </a:r>
            <a:r>
              <a:rPr sz="3800" spc="15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21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ed?</a:t>
            </a:r>
            <a:endParaRPr sz="3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spc="-33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ou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3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an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60" dirty="0">
                <a:solidFill>
                  <a:srgbClr val="0078AE"/>
                </a:solidFill>
                <a:latin typeface="Tahoma"/>
                <a:cs typeface="Tahoma"/>
              </a:rPr>
              <a:t>on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act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Childline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30" dirty="0">
                <a:solidFill>
                  <a:srgbClr val="0078AE"/>
                </a:solidFill>
                <a:latin typeface="Tahoma"/>
                <a:cs typeface="Tahoma"/>
              </a:rPr>
              <a:t>help:</a:t>
            </a:r>
            <a:endParaRPr sz="3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b="1" spc="-70" dirty="0">
                <a:solidFill>
                  <a:srgbClr val="0078AE"/>
                </a:solidFill>
                <a:latin typeface="Tahoma"/>
                <a:cs typeface="Tahoma"/>
                <a:hlinkClick r:id="rId4"/>
              </a:rPr>
              <a:t>childline.org.u</a:t>
            </a:r>
            <a:r>
              <a:rPr sz="3800" b="1" spc="-70" dirty="0">
                <a:solidFill>
                  <a:srgbClr val="0078AE"/>
                </a:solidFill>
                <a:latin typeface="Tahoma"/>
                <a:cs typeface="Tahoma"/>
              </a:rPr>
              <a:t>k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044534" y="7046751"/>
            <a:ext cx="8025130" cy="4262120"/>
          </a:xfrm>
          <a:custGeom>
            <a:avLst/>
            <a:gdLst/>
            <a:ahLst/>
            <a:cxnLst/>
            <a:rect l="l" t="t" r="r" b="b"/>
            <a:pathLst>
              <a:path w="8025130" h="4262120">
                <a:moveTo>
                  <a:pt x="0" y="2876069"/>
                </a:moveTo>
                <a:lnTo>
                  <a:pt x="16943" y="2920960"/>
                </a:lnTo>
                <a:lnTo>
                  <a:pt x="34364" y="2965543"/>
                </a:lnTo>
                <a:lnTo>
                  <a:pt x="52257" y="3009815"/>
                </a:lnTo>
                <a:lnTo>
                  <a:pt x="70618" y="3053774"/>
                </a:lnTo>
                <a:lnTo>
                  <a:pt x="89444" y="3097419"/>
                </a:lnTo>
                <a:lnTo>
                  <a:pt x="108731" y="3140748"/>
                </a:lnTo>
                <a:lnTo>
                  <a:pt x="128476" y="3183758"/>
                </a:lnTo>
                <a:lnTo>
                  <a:pt x="148673" y="3226448"/>
                </a:lnTo>
                <a:lnTo>
                  <a:pt x="169320" y="3268816"/>
                </a:lnTo>
                <a:lnTo>
                  <a:pt x="190412" y="3310859"/>
                </a:lnTo>
                <a:lnTo>
                  <a:pt x="211946" y="3352577"/>
                </a:lnTo>
                <a:lnTo>
                  <a:pt x="233918" y="3393967"/>
                </a:lnTo>
                <a:lnTo>
                  <a:pt x="256323" y="3435028"/>
                </a:lnTo>
                <a:lnTo>
                  <a:pt x="279159" y="3475757"/>
                </a:lnTo>
                <a:lnTo>
                  <a:pt x="302421" y="3516152"/>
                </a:lnTo>
                <a:lnTo>
                  <a:pt x="326105" y="3556211"/>
                </a:lnTo>
                <a:lnTo>
                  <a:pt x="350208" y="3595934"/>
                </a:lnTo>
                <a:lnTo>
                  <a:pt x="374725" y="3635317"/>
                </a:lnTo>
                <a:lnTo>
                  <a:pt x="399653" y="3674358"/>
                </a:lnTo>
                <a:lnTo>
                  <a:pt x="424988" y="3713057"/>
                </a:lnTo>
                <a:lnTo>
                  <a:pt x="450726" y="3751411"/>
                </a:lnTo>
                <a:lnTo>
                  <a:pt x="476864" y="3789418"/>
                </a:lnTo>
                <a:lnTo>
                  <a:pt x="503396" y="3827075"/>
                </a:lnTo>
                <a:lnTo>
                  <a:pt x="530320" y="3864383"/>
                </a:lnTo>
                <a:lnTo>
                  <a:pt x="557632" y="3901337"/>
                </a:lnTo>
                <a:lnTo>
                  <a:pt x="585328" y="3937937"/>
                </a:lnTo>
                <a:lnTo>
                  <a:pt x="613403" y="3974181"/>
                </a:lnTo>
                <a:lnTo>
                  <a:pt x="641855" y="4010066"/>
                </a:lnTo>
                <a:lnTo>
                  <a:pt x="670678" y="4045591"/>
                </a:lnTo>
                <a:lnTo>
                  <a:pt x="699871" y="4080753"/>
                </a:lnTo>
                <a:lnTo>
                  <a:pt x="729427" y="4115552"/>
                </a:lnTo>
                <a:lnTo>
                  <a:pt x="759344" y="4149984"/>
                </a:lnTo>
                <a:lnTo>
                  <a:pt x="789618" y="4184049"/>
                </a:lnTo>
                <a:lnTo>
                  <a:pt x="820245" y="4217744"/>
                </a:lnTo>
                <a:lnTo>
                  <a:pt x="851221" y="4251067"/>
                </a:lnTo>
                <a:lnTo>
                  <a:pt x="861428" y="4261805"/>
                </a:lnTo>
                <a:lnTo>
                  <a:pt x="2697281" y="4261805"/>
                </a:lnTo>
                <a:lnTo>
                  <a:pt x="2669832" y="4227734"/>
                </a:lnTo>
                <a:lnTo>
                  <a:pt x="2639330" y="4190876"/>
                </a:lnTo>
                <a:lnTo>
                  <a:pt x="2608382" y="4154464"/>
                </a:lnTo>
                <a:lnTo>
                  <a:pt x="2576993" y="4118499"/>
                </a:lnTo>
                <a:lnTo>
                  <a:pt x="2545170" y="4082984"/>
                </a:lnTo>
                <a:lnTo>
                  <a:pt x="2512916" y="4047923"/>
                </a:lnTo>
                <a:lnTo>
                  <a:pt x="2480238" y="4013318"/>
                </a:lnTo>
                <a:lnTo>
                  <a:pt x="2447142" y="3979171"/>
                </a:lnTo>
                <a:lnTo>
                  <a:pt x="2413633" y="3945486"/>
                </a:lnTo>
                <a:lnTo>
                  <a:pt x="2379716" y="3912265"/>
                </a:lnTo>
                <a:lnTo>
                  <a:pt x="2345397" y="3879511"/>
                </a:lnTo>
                <a:lnTo>
                  <a:pt x="2310682" y="3847226"/>
                </a:lnTo>
                <a:lnTo>
                  <a:pt x="2275576" y="3815413"/>
                </a:lnTo>
                <a:lnTo>
                  <a:pt x="2240084" y="3784075"/>
                </a:lnTo>
                <a:lnTo>
                  <a:pt x="2204212" y="3753215"/>
                </a:lnTo>
                <a:lnTo>
                  <a:pt x="2167965" y="3722835"/>
                </a:lnTo>
                <a:lnTo>
                  <a:pt x="2131350" y="3692938"/>
                </a:lnTo>
                <a:lnTo>
                  <a:pt x="2094371" y="3663527"/>
                </a:lnTo>
                <a:lnTo>
                  <a:pt x="2057034" y="3634604"/>
                </a:lnTo>
                <a:lnTo>
                  <a:pt x="2019345" y="3606172"/>
                </a:lnTo>
                <a:lnTo>
                  <a:pt x="1981309" y="3578235"/>
                </a:lnTo>
                <a:lnTo>
                  <a:pt x="1942931" y="3550793"/>
                </a:lnTo>
                <a:lnTo>
                  <a:pt x="1904218" y="3523851"/>
                </a:lnTo>
                <a:lnTo>
                  <a:pt x="1865174" y="3497411"/>
                </a:lnTo>
                <a:lnTo>
                  <a:pt x="1825805" y="3471476"/>
                </a:lnTo>
                <a:lnTo>
                  <a:pt x="1786117" y="3446048"/>
                </a:lnTo>
                <a:lnTo>
                  <a:pt x="1746115" y="3421130"/>
                </a:lnTo>
                <a:lnTo>
                  <a:pt x="1705805" y="3396725"/>
                </a:lnTo>
                <a:lnTo>
                  <a:pt x="1665192" y="3372836"/>
                </a:lnTo>
                <a:lnTo>
                  <a:pt x="1624282" y="3349464"/>
                </a:lnTo>
                <a:lnTo>
                  <a:pt x="1583079" y="3326614"/>
                </a:lnTo>
                <a:lnTo>
                  <a:pt x="1541591" y="3304287"/>
                </a:lnTo>
                <a:lnTo>
                  <a:pt x="1499822" y="3282486"/>
                </a:lnTo>
                <a:lnTo>
                  <a:pt x="1457777" y="3261215"/>
                </a:lnTo>
                <a:lnTo>
                  <a:pt x="1415463" y="3240475"/>
                </a:lnTo>
                <a:lnTo>
                  <a:pt x="1372884" y="3220270"/>
                </a:lnTo>
                <a:lnTo>
                  <a:pt x="1330047" y="3200602"/>
                </a:lnTo>
                <a:lnTo>
                  <a:pt x="1286957" y="3181474"/>
                </a:lnTo>
                <a:lnTo>
                  <a:pt x="1243618" y="3162888"/>
                </a:lnTo>
                <a:lnTo>
                  <a:pt x="1200038" y="3144848"/>
                </a:lnTo>
                <a:lnTo>
                  <a:pt x="1156221" y="3127356"/>
                </a:lnTo>
                <a:lnTo>
                  <a:pt x="1112173" y="3110414"/>
                </a:lnTo>
                <a:lnTo>
                  <a:pt x="1067899" y="3094026"/>
                </a:lnTo>
                <a:lnTo>
                  <a:pt x="1023405" y="3078194"/>
                </a:lnTo>
                <a:lnTo>
                  <a:pt x="978697" y="3062921"/>
                </a:lnTo>
                <a:lnTo>
                  <a:pt x="933779" y="3048209"/>
                </a:lnTo>
                <a:lnTo>
                  <a:pt x="888657" y="3034062"/>
                </a:lnTo>
                <a:lnTo>
                  <a:pt x="843338" y="3020481"/>
                </a:lnTo>
                <a:lnTo>
                  <a:pt x="797826" y="3007470"/>
                </a:lnTo>
                <a:lnTo>
                  <a:pt x="752127" y="2995032"/>
                </a:lnTo>
                <a:lnTo>
                  <a:pt x="706246" y="2983169"/>
                </a:lnTo>
                <a:lnTo>
                  <a:pt x="660190" y="2971883"/>
                </a:lnTo>
                <a:lnTo>
                  <a:pt x="613963" y="2961178"/>
                </a:lnTo>
                <a:lnTo>
                  <a:pt x="567570" y="2951056"/>
                </a:lnTo>
                <a:lnTo>
                  <a:pt x="521019" y="2941520"/>
                </a:lnTo>
                <a:lnTo>
                  <a:pt x="474313" y="2932573"/>
                </a:lnTo>
                <a:lnTo>
                  <a:pt x="427459" y="2924217"/>
                </a:lnTo>
                <a:lnTo>
                  <a:pt x="380462" y="2916455"/>
                </a:lnTo>
                <a:lnTo>
                  <a:pt x="333327" y="2909290"/>
                </a:lnTo>
                <a:lnTo>
                  <a:pt x="286061" y="2902724"/>
                </a:lnTo>
                <a:lnTo>
                  <a:pt x="238668" y="2896760"/>
                </a:lnTo>
                <a:lnTo>
                  <a:pt x="191154" y="2891401"/>
                </a:lnTo>
                <a:lnTo>
                  <a:pt x="143525" y="2886650"/>
                </a:lnTo>
                <a:lnTo>
                  <a:pt x="95785" y="2882509"/>
                </a:lnTo>
                <a:lnTo>
                  <a:pt x="47942" y="2878981"/>
                </a:lnTo>
                <a:lnTo>
                  <a:pt x="0" y="2876069"/>
                </a:lnTo>
                <a:close/>
              </a:path>
              <a:path w="8025130" h="4262120">
                <a:moveTo>
                  <a:pt x="7768768" y="0"/>
                </a:moveTo>
                <a:lnTo>
                  <a:pt x="5612106" y="721938"/>
                </a:lnTo>
                <a:lnTo>
                  <a:pt x="5566645" y="738115"/>
                </a:lnTo>
                <a:lnTo>
                  <a:pt x="5521521" y="754820"/>
                </a:lnTo>
                <a:lnTo>
                  <a:pt x="5476736" y="772047"/>
                </a:lnTo>
                <a:lnTo>
                  <a:pt x="5432292" y="789791"/>
                </a:lnTo>
                <a:lnTo>
                  <a:pt x="5388192" y="808049"/>
                </a:lnTo>
                <a:lnTo>
                  <a:pt x="5344437" y="826815"/>
                </a:lnTo>
                <a:lnTo>
                  <a:pt x="5301032" y="846084"/>
                </a:lnTo>
                <a:lnTo>
                  <a:pt x="5257976" y="865852"/>
                </a:lnTo>
                <a:lnTo>
                  <a:pt x="5215274" y="886114"/>
                </a:lnTo>
                <a:lnTo>
                  <a:pt x="5172928" y="906866"/>
                </a:lnTo>
                <a:lnTo>
                  <a:pt x="5130939" y="928102"/>
                </a:lnTo>
                <a:lnTo>
                  <a:pt x="5089311" y="949819"/>
                </a:lnTo>
                <a:lnTo>
                  <a:pt x="5048045" y="972010"/>
                </a:lnTo>
                <a:lnTo>
                  <a:pt x="5007144" y="994673"/>
                </a:lnTo>
                <a:lnTo>
                  <a:pt x="4966611" y="1017801"/>
                </a:lnTo>
                <a:lnTo>
                  <a:pt x="4926447" y="1041391"/>
                </a:lnTo>
                <a:lnTo>
                  <a:pt x="4886655" y="1065437"/>
                </a:lnTo>
                <a:lnTo>
                  <a:pt x="4847238" y="1089935"/>
                </a:lnTo>
                <a:lnTo>
                  <a:pt x="4808197" y="1114881"/>
                </a:lnTo>
                <a:lnTo>
                  <a:pt x="4769536" y="1140268"/>
                </a:lnTo>
                <a:lnTo>
                  <a:pt x="4731256" y="1166094"/>
                </a:lnTo>
                <a:lnTo>
                  <a:pt x="4693360" y="1192352"/>
                </a:lnTo>
                <a:lnTo>
                  <a:pt x="4655850" y="1219039"/>
                </a:lnTo>
                <a:lnTo>
                  <a:pt x="4618729" y="1246150"/>
                </a:lnTo>
                <a:lnTo>
                  <a:pt x="4581998" y="1273679"/>
                </a:lnTo>
                <a:lnTo>
                  <a:pt x="4545661" y="1301623"/>
                </a:lnTo>
                <a:lnTo>
                  <a:pt x="4509720" y="1329976"/>
                </a:lnTo>
                <a:lnTo>
                  <a:pt x="4474177" y="1358734"/>
                </a:lnTo>
                <a:lnTo>
                  <a:pt x="4439034" y="1387893"/>
                </a:lnTo>
                <a:lnTo>
                  <a:pt x="4404295" y="1417446"/>
                </a:lnTo>
                <a:lnTo>
                  <a:pt x="4369960" y="1447391"/>
                </a:lnTo>
                <a:lnTo>
                  <a:pt x="4336033" y="1477722"/>
                </a:lnTo>
                <a:lnTo>
                  <a:pt x="4302515" y="1508434"/>
                </a:lnTo>
                <a:lnTo>
                  <a:pt x="4269410" y="1539522"/>
                </a:lnTo>
                <a:lnTo>
                  <a:pt x="4236720" y="1570983"/>
                </a:lnTo>
                <a:lnTo>
                  <a:pt x="4204447" y="1602811"/>
                </a:lnTo>
                <a:lnTo>
                  <a:pt x="4172593" y="1635002"/>
                </a:lnTo>
                <a:lnTo>
                  <a:pt x="4141161" y="1667550"/>
                </a:lnTo>
                <a:lnTo>
                  <a:pt x="4110152" y="1700452"/>
                </a:lnTo>
                <a:lnTo>
                  <a:pt x="4079571" y="1733702"/>
                </a:lnTo>
                <a:lnTo>
                  <a:pt x="4049418" y="1767295"/>
                </a:lnTo>
                <a:lnTo>
                  <a:pt x="4019696" y="1801228"/>
                </a:lnTo>
                <a:lnTo>
                  <a:pt x="3990408" y="1835496"/>
                </a:lnTo>
                <a:lnTo>
                  <a:pt x="3961556" y="1870093"/>
                </a:lnTo>
                <a:lnTo>
                  <a:pt x="3933142" y="1905015"/>
                </a:lnTo>
                <a:lnTo>
                  <a:pt x="3905169" y="1940257"/>
                </a:lnTo>
                <a:lnTo>
                  <a:pt x="3877639" y="1975815"/>
                </a:lnTo>
                <a:lnTo>
                  <a:pt x="3850554" y="2011684"/>
                </a:lnTo>
                <a:lnTo>
                  <a:pt x="3823917" y="2047859"/>
                </a:lnTo>
                <a:lnTo>
                  <a:pt x="3797730" y="2084335"/>
                </a:lnTo>
                <a:lnTo>
                  <a:pt x="3771996" y="2121108"/>
                </a:lnTo>
                <a:lnTo>
                  <a:pt x="3746716" y="2158174"/>
                </a:lnTo>
                <a:lnTo>
                  <a:pt x="3721894" y="2195526"/>
                </a:lnTo>
                <a:lnTo>
                  <a:pt x="3697531" y="2233162"/>
                </a:lnTo>
                <a:lnTo>
                  <a:pt x="3673631" y="2271075"/>
                </a:lnTo>
                <a:lnTo>
                  <a:pt x="3650194" y="2309262"/>
                </a:lnTo>
                <a:lnTo>
                  <a:pt x="3627225" y="2347717"/>
                </a:lnTo>
                <a:lnTo>
                  <a:pt x="3604724" y="2386436"/>
                </a:lnTo>
                <a:lnTo>
                  <a:pt x="3582695" y="2425415"/>
                </a:lnTo>
                <a:lnTo>
                  <a:pt x="3561139" y="2464648"/>
                </a:lnTo>
                <a:lnTo>
                  <a:pt x="3540060" y="2504131"/>
                </a:lnTo>
                <a:lnTo>
                  <a:pt x="3519459" y="2543858"/>
                </a:lnTo>
                <a:lnTo>
                  <a:pt x="3499339" y="2583827"/>
                </a:lnTo>
                <a:lnTo>
                  <a:pt x="3479703" y="2624031"/>
                </a:lnTo>
                <a:lnTo>
                  <a:pt x="3460552" y="2664466"/>
                </a:lnTo>
                <a:lnTo>
                  <a:pt x="3441889" y="2705127"/>
                </a:lnTo>
                <a:lnTo>
                  <a:pt x="3423716" y="2746010"/>
                </a:lnTo>
                <a:lnTo>
                  <a:pt x="3406036" y="2787110"/>
                </a:lnTo>
                <a:lnTo>
                  <a:pt x="3388851" y="2828422"/>
                </a:lnTo>
                <a:lnTo>
                  <a:pt x="3372164" y="2869941"/>
                </a:lnTo>
                <a:lnTo>
                  <a:pt x="3355976" y="2911664"/>
                </a:lnTo>
                <a:lnTo>
                  <a:pt x="3340291" y="2953584"/>
                </a:lnTo>
                <a:lnTo>
                  <a:pt x="3325110" y="2995698"/>
                </a:lnTo>
                <a:lnTo>
                  <a:pt x="3310436" y="3038001"/>
                </a:lnTo>
                <a:lnTo>
                  <a:pt x="3296271" y="3080487"/>
                </a:lnTo>
                <a:lnTo>
                  <a:pt x="3282618" y="3123153"/>
                </a:lnTo>
                <a:lnTo>
                  <a:pt x="3269479" y="3165994"/>
                </a:lnTo>
                <a:lnTo>
                  <a:pt x="3256856" y="3209005"/>
                </a:lnTo>
                <a:lnTo>
                  <a:pt x="3244752" y="3252180"/>
                </a:lnTo>
                <a:lnTo>
                  <a:pt x="3233169" y="3295517"/>
                </a:lnTo>
                <a:lnTo>
                  <a:pt x="3222110" y="3339009"/>
                </a:lnTo>
                <a:lnTo>
                  <a:pt x="3211576" y="3382652"/>
                </a:lnTo>
                <a:lnTo>
                  <a:pt x="3201571" y="3426442"/>
                </a:lnTo>
                <a:lnTo>
                  <a:pt x="3192096" y="3470373"/>
                </a:lnTo>
                <a:lnTo>
                  <a:pt x="3183155" y="3514442"/>
                </a:lnTo>
                <a:lnTo>
                  <a:pt x="3174748" y="3558642"/>
                </a:lnTo>
                <a:lnTo>
                  <a:pt x="3166879" y="3602971"/>
                </a:lnTo>
                <a:lnTo>
                  <a:pt x="3159551" y="3647422"/>
                </a:lnTo>
                <a:lnTo>
                  <a:pt x="3152764" y="3691992"/>
                </a:lnTo>
                <a:lnTo>
                  <a:pt x="3146523" y="3736675"/>
                </a:lnTo>
                <a:lnTo>
                  <a:pt x="3140828" y="3781467"/>
                </a:lnTo>
                <a:lnTo>
                  <a:pt x="3135683" y="3826363"/>
                </a:lnTo>
                <a:lnTo>
                  <a:pt x="3131090" y="3871359"/>
                </a:lnTo>
                <a:lnTo>
                  <a:pt x="3127051" y="3916449"/>
                </a:lnTo>
                <a:lnTo>
                  <a:pt x="3123569" y="3961630"/>
                </a:lnTo>
                <a:lnTo>
                  <a:pt x="3120646" y="4006895"/>
                </a:lnTo>
                <a:lnTo>
                  <a:pt x="3118284" y="4052242"/>
                </a:lnTo>
                <a:lnTo>
                  <a:pt x="3116485" y="4097664"/>
                </a:lnTo>
                <a:lnTo>
                  <a:pt x="3115253" y="4143158"/>
                </a:lnTo>
                <a:lnTo>
                  <a:pt x="3114589" y="4188718"/>
                </a:lnTo>
                <a:lnTo>
                  <a:pt x="3114550" y="4239433"/>
                </a:lnTo>
                <a:lnTo>
                  <a:pt x="3114785" y="4261805"/>
                </a:lnTo>
                <a:lnTo>
                  <a:pt x="6880331" y="4261805"/>
                </a:lnTo>
                <a:lnTo>
                  <a:pt x="6901581" y="4239433"/>
                </a:lnTo>
                <a:lnTo>
                  <a:pt x="6932480" y="4206179"/>
                </a:lnTo>
                <a:lnTo>
                  <a:pt x="6962993" y="4172613"/>
                </a:lnTo>
                <a:lnTo>
                  <a:pt x="6993116" y="4138737"/>
                </a:lnTo>
                <a:lnTo>
                  <a:pt x="7022849" y="4104556"/>
                </a:lnTo>
                <a:lnTo>
                  <a:pt x="7052189" y="4070074"/>
                </a:lnTo>
                <a:lnTo>
                  <a:pt x="7081134" y="4035293"/>
                </a:lnTo>
                <a:lnTo>
                  <a:pt x="7109683" y="4000219"/>
                </a:lnTo>
                <a:lnTo>
                  <a:pt x="7137833" y="3964855"/>
                </a:lnTo>
                <a:lnTo>
                  <a:pt x="7165582" y="3929204"/>
                </a:lnTo>
                <a:lnTo>
                  <a:pt x="7192930" y="3893272"/>
                </a:lnTo>
                <a:lnTo>
                  <a:pt x="7219872" y="3857060"/>
                </a:lnTo>
                <a:lnTo>
                  <a:pt x="7246409" y="3820574"/>
                </a:lnTo>
                <a:lnTo>
                  <a:pt x="7272537" y="3783817"/>
                </a:lnTo>
                <a:lnTo>
                  <a:pt x="7298255" y="3746792"/>
                </a:lnTo>
                <a:lnTo>
                  <a:pt x="7323561" y="3709505"/>
                </a:lnTo>
                <a:lnTo>
                  <a:pt x="7348453" y="3671958"/>
                </a:lnTo>
                <a:lnTo>
                  <a:pt x="7372930" y="3634155"/>
                </a:lnTo>
                <a:lnTo>
                  <a:pt x="7396988" y="3596101"/>
                </a:lnTo>
                <a:lnTo>
                  <a:pt x="7420627" y="3557799"/>
                </a:lnTo>
                <a:lnTo>
                  <a:pt x="7443843" y="3519252"/>
                </a:lnTo>
                <a:lnTo>
                  <a:pt x="7466637" y="3480465"/>
                </a:lnTo>
                <a:lnTo>
                  <a:pt x="7489004" y="3441442"/>
                </a:lnTo>
                <a:lnTo>
                  <a:pt x="7510944" y="3402186"/>
                </a:lnTo>
                <a:lnTo>
                  <a:pt x="7532455" y="3362702"/>
                </a:lnTo>
                <a:lnTo>
                  <a:pt x="7553534" y="3322992"/>
                </a:lnTo>
                <a:lnTo>
                  <a:pt x="7574181" y="3283061"/>
                </a:lnTo>
                <a:lnTo>
                  <a:pt x="7594391" y="3242913"/>
                </a:lnTo>
                <a:lnTo>
                  <a:pt x="7614165" y="3202551"/>
                </a:lnTo>
                <a:lnTo>
                  <a:pt x="7633500" y="3161980"/>
                </a:lnTo>
                <a:lnTo>
                  <a:pt x="7652394" y="3121203"/>
                </a:lnTo>
                <a:lnTo>
                  <a:pt x="7670844" y="3080224"/>
                </a:lnTo>
                <a:lnTo>
                  <a:pt x="7688850" y="3039046"/>
                </a:lnTo>
                <a:lnTo>
                  <a:pt x="7706410" y="2997674"/>
                </a:lnTo>
                <a:lnTo>
                  <a:pt x="7723520" y="2956112"/>
                </a:lnTo>
                <a:lnTo>
                  <a:pt x="7740180" y="2914363"/>
                </a:lnTo>
                <a:lnTo>
                  <a:pt x="7756387" y="2872431"/>
                </a:lnTo>
                <a:lnTo>
                  <a:pt x="7772140" y="2830320"/>
                </a:lnTo>
                <a:lnTo>
                  <a:pt x="7787436" y="2788034"/>
                </a:lnTo>
                <a:lnTo>
                  <a:pt x="7802274" y="2745577"/>
                </a:lnTo>
                <a:lnTo>
                  <a:pt x="7816652" y="2702952"/>
                </a:lnTo>
                <a:lnTo>
                  <a:pt x="7830568" y="2660163"/>
                </a:lnTo>
                <a:lnTo>
                  <a:pt x="7844019" y="2617214"/>
                </a:lnTo>
                <a:lnTo>
                  <a:pt x="7857004" y="2574109"/>
                </a:lnTo>
                <a:lnTo>
                  <a:pt x="7869522" y="2530852"/>
                </a:lnTo>
                <a:lnTo>
                  <a:pt x="7881569" y="2487447"/>
                </a:lnTo>
                <a:lnTo>
                  <a:pt x="7893145" y="2443897"/>
                </a:lnTo>
                <a:lnTo>
                  <a:pt x="7904246" y="2400206"/>
                </a:lnTo>
                <a:lnTo>
                  <a:pt x="7914872" y="2356378"/>
                </a:lnTo>
                <a:lnTo>
                  <a:pt x="7925021" y="2312417"/>
                </a:lnTo>
                <a:lnTo>
                  <a:pt x="7934690" y="2268327"/>
                </a:lnTo>
                <a:lnTo>
                  <a:pt x="7943877" y="2224111"/>
                </a:lnTo>
                <a:lnTo>
                  <a:pt x="7952581" y="2179774"/>
                </a:lnTo>
                <a:lnTo>
                  <a:pt x="7960800" y="2135319"/>
                </a:lnTo>
                <a:lnTo>
                  <a:pt x="7968531" y="2090750"/>
                </a:lnTo>
                <a:lnTo>
                  <a:pt x="7975773" y="2046071"/>
                </a:lnTo>
                <a:lnTo>
                  <a:pt x="7982524" y="2001285"/>
                </a:lnTo>
                <a:lnTo>
                  <a:pt x="7988782" y="1956397"/>
                </a:lnTo>
                <a:lnTo>
                  <a:pt x="7994545" y="1911411"/>
                </a:lnTo>
                <a:lnTo>
                  <a:pt x="7999811" y="1866329"/>
                </a:lnTo>
                <a:lnTo>
                  <a:pt x="8004579" y="1821157"/>
                </a:lnTo>
                <a:lnTo>
                  <a:pt x="8008845" y="1775897"/>
                </a:lnTo>
                <a:lnTo>
                  <a:pt x="8012609" y="1730554"/>
                </a:lnTo>
                <a:lnTo>
                  <a:pt x="8015868" y="1685132"/>
                </a:lnTo>
                <a:lnTo>
                  <a:pt x="8018620" y="1639634"/>
                </a:lnTo>
                <a:lnTo>
                  <a:pt x="8020865" y="1594064"/>
                </a:lnTo>
                <a:lnTo>
                  <a:pt x="8022598" y="1548426"/>
                </a:lnTo>
                <a:lnTo>
                  <a:pt x="8023819" y="1502723"/>
                </a:lnTo>
                <a:lnTo>
                  <a:pt x="8024526" y="1456961"/>
                </a:lnTo>
                <a:lnTo>
                  <a:pt x="8024717" y="1411142"/>
                </a:lnTo>
                <a:lnTo>
                  <a:pt x="8024390" y="1365270"/>
                </a:lnTo>
                <a:lnTo>
                  <a:pt x="8023543" y="1319349"/>
                </a:lnTo>
                <a:lnTo>
                  <a:pt x="8022173" y="1273383"/>
                </a:lnTo>
                <a:lnTo>
                  <a:pt x="8020280" y="1227376"/>
                </a:lnTo>
                <a:lnTo>
                  <a:pt x="8017861" y="1181332"/>
                </a:lnTo>
                <a:lnTo>
                  <a:pt x="8014914" y="1135254"/>
                </a:lnTo>
                <a:lnTo>
                  <a:pt x="8011437" y="1089146"/>
                </a:lnTo>
                <a:lnTo>
                  <a:pt x="8007429" y="1043012"/>
                </a:lnTo>
                <a:lnTo>
                  <a:pt x="8002887" y="996856"/>
                </a:lnTo>
                <a:lnTo>
                  <a:pt x="7997705" y="949819"/>
                </a:lnTo>
                <a:lnTo>
                  <a:pt x="7992195" y="904494"/>
                </a:lnTo>
                <a:lnTo>
                  <a:pt x="7986041" y="858295"/>
                </a:lnTo>
                <a:lnTo>
                  <a:pt x="7979346" y="812089"/>
                </a:lnTo>
                <a:lnTo>
                  <a:pt x="7972107" y="765880"/>
                </a:lnTo>
                <a:lnTo>
                  <a:pt x="7964324" y="719672"/>
                </a:lnTo>
                <a:lnTo>
                  <a:pt x="7955993" y="673469"/>
                </a:lnTo>
                <a:lnTo>
                  <a:pt x="7947113" y="627275"/>
                </a:lnTo>
                <a:lnTo>
                  <a:pt x="7937683" y="581092"/>
                </a:lnTo>
                <a:lnTo>
                  <a:pt x="7927699" y="534926"/>
                </a:lnTo>
                <a:lnTo>
                  <a:pt x="7917161" y="488780"/>
                </a:lnTo>
                <a:lnTo>
                  <a:pt x="7906066" y="442658"/>
                </a:lnTo>
                <a:lnTo>
                  <a:pt x="7894412" y="396563"/>
                </a:lnTo>
                <a:lnTo>
                  <a:pt x="7882198" y="350500"/>
                </a:lnTo>
                <a:lnTo>
                  <a:pt x="7869422" y="304473"/>
                </a:lnTo>
                <a:lnTo>
                  <a:pt x="7856081" y="258484"/>
                </a:lnTo>
                <a:lnTo>
                  <a:pt x="7842173" y="212538"/>
                </a:lnTo>
                <a:lnTo>
                  <a:pt x="7827698" y="166640"/>
                </a:lnTo>
                <a:lnTo>
                  <a:pt x="7812652" y="120792"/>
                </a:lnTo>
                <a:lnTo>
                  <a:pt x="7791122" y="60113"/>
                </a:lnTo>
                <a:lnTo>
                  <a:pt x="7768768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13</a:t>
            </a:fld>
            <a:endParaRPr spc="2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1816" y="0"/>
            <a:ext cx="16760825" cy="11308715"/>
            <a:chOff x="1671816" y="0"/>
            <a:chExt cx="16760825" cy="11308715"/>
          </a:xfrm>
        </p:grpSpPr>
        <p:sp>
          <p:nvSpPr>
            <p:cNvPr id="3" name="object 3"/>
            <p:cNvSpPr/>
            <p:nvPr/>
          </p:nvSpPr>
          <p:spPr>
            <a:xfrm>
              <a:off x="1671816" y="0"/>
              <a:ext cx="16760825" cy="11308715"/>
            </a:xfrm>
            <a:custGeom>
              <a:avLst/>
              <a:gdLst/>
              <a:ahLst/>
              <a:cxnLst/>
              <a:rect l="l" t="t" r="r" b="b"/>
              <a:pathLst>
                <a:path w="16760825" h="11308715">
                  <a:moveTo>
                    <a:pt x="14811371" y="0"/>
                  </a:moveTo>
                  <a:lnTo>
                    <a:pt x="10062217" y="0"/>
                  </a:lnTo>
                  <a:lnTo>
                    <a:pt x="0" y="2138783"/>
                  </a:lnTo>
                  <a:lnTo>
                    <a:pt x="1949102" y="11308556"/>
                  </a:lnTo>
                  <a:lnTo>
                    <a:pt x="6698256" y="11308556"/>
                  </a:lnTo>
                  <a:lnTo>
                    <a:pt x="16760463" y="9169773"/>
                  </a:lnTo>
                  <a:lnTo>
                    <a:pt x="14811371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15936" y="1032424"/>
              <a:ext cx="13272769" cy="9244330"/>
            </a:xfrm>
            <a:custGeom>
              <a:avLst/>
              <a:gdLst/>
              <a:ahLst/>
              <a:cxnLst/>
              <a:rect l="l" t="t" r="r" b="b"/>
              <a:pathLst>
                <a:path w="13272769" h="9244330">
                  <a:moveTo>
                    <a:pt x="834152" y="0"/>
                  </a:moveTo>
                  <a:lnTo>
                    <a:pt x="0" y="7936418"/>
                  </a:lnTo>
                  <a:lnTo>
                    <a:pt x="12438071" y="9243708"/>
                  </a:lnTo>
                  <a:lnTo>
                    <a:pt x="13272224" y="1307290"/>
                  </a:lnTo>
                  <a:lnTo>
                    <a:pt x="834152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678752" y="3333793"/>
            <a:ext cx="6761480" cy="1784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50" b="1" spc="-200" dirty="0">
                <a:solidFill>
                  <a:srgbClr val="FFFFFF"/>
                </a:solidFill>
                <a:latin typeface="Trebuchet MS"/>
                <a:cs typeface="Trebuchet MS"/>
              </a:rPr>
              <a:t>QUESTION</a:t>
            </a:r>
            <a:endParaRPr sz="115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2</a:t>
            </a:fld>
            <a:endParaRPr spc="20" dirty="0"/>
          </a:p>
        </p:txBody>
      </p:sp>
      <p:sp>
        <p:nvSpPr>
          <p:cNvPr id="6" name="object 6"/>
          <p:cNvSpPr txBox="1"/>
          <p:nvPr/>
        </p:nvSpPr>
        <p:spPr>
          <a:xfrm>
            <a:off x="7105578" y="4143114"/>
            <a:ext cx="5893435" cy="3444240"/>
          </a:xfrm>
          <a:prstGeom prst="rect">
            <a:avLst/>
          </a:prstGeom>
        </p:spPr>
        <p:txBody>
          <a:bodyPr vert="horz" wrap="square" lIns="0" tIns="354330" rIns="0" bIns="0" rtlCol="0">
            <a:spAutoFit/>
          </a:bodyPr>
          <a:lstStyle/>
          <a:p>
            <a:pPr marL="15875" algn="ctr">
              <a:lnSpc>
                <a:spcPct val="100000"/>
              </a:lnSpc>
              <a:spcBef>
                <a:spcPts val="2790"/>
              </a:spcBef>
            </a:pPr>
            <a:r>
              <a:rPr sz="11550" b="1" spc="15" dirty="0">
                <a:solidFill>
                  <a:srgbClr val="FFFFFF"/>
                </a:solidFill>
                <a:latin typeface="Trebuchet MS"/>
                <a:cs typeface="Trebuchet MS"/>
              </a:rPr>
              <a:t>TIME</a:t>
            </a:r>
            <a:endParaRPr sz="11550">
              <a:latin typeface="Trebuchet MS"/>
              <a:cs typeface="Trebuchet MS"/>
            </a:endParaRPr>
          </a:p>
          <a:p>
            <a:pPr marL="12700" marR="5080" algn="ctr">
              <a:lnSpc>
                <a:spcPct val="108100"/>
              </a:lnSpc>
              <a:spcBef>
                <a:spcPts val="509"/>
              </a:spcBef>
            </a:pPr>
            <a:r>
              <a:rPr sz="3800" spc="114" dirty="0">
                <a:solidFill>
                  <a:srgbClr val="FFFFFF"/>
                </a:solidFill>
                <a:latin typeface="Tahoma"/>
                <a:cs typeface="Tahoma"/>
              </a:rPr>
              <a:t>What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55" dirty="0">
                <a:solidFill>
                  <a:srgbClr val="FFFFFF"/>
                </a:solidFill>
                <a:latin typeface="Tahoma"/>
                <a:cs typeface="Tahoma"/>
              </a:rPr>
              <a:t>do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th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2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04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13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60" dirty="0">
                <a:solidFill>
                  <a:srgbClr val="FFFFFF"/>
                </a:solidFill>
                <a:latin typeface="Tahoma"/>
                <a:cs typeface="Tahoma"/>
              </a:rPr>
              <a:t>emen</a:t>
            </a:r>
            <a:r>
              <a:rPr sz="3800" spc="5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95" dirty="0">
                <a:solidFill>
                  <a:srgbClr val="FFFFFF"/>
                </a:solidFill>
                <a:latin typeface="Tahoma"/>
                <a:cs typeface="Tahoma"/>
              </a:rPr>
              <a:t>s  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38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-3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800" spc="210" dirty="0">
                <a:solidFill>
                  <a:srgbClr val="FFFFFF"/>
                </a:solidFill>
                <a:latin typeface="Tahoma"/>
                <a:cs typeface="Tahoma"/>
              </a:rPr>
              <a:t>ommon?</a:t>
            </a:r>
            <a:endParaRPr sz="3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24540" y="5927526"/>
            <a:ext cx="7425055" cy="4465320"/>
            <a:chOff x="2324540" y="5927526"/>
            <a:chExt cx="7425055" cy="4465320"/>
          </a:xfrm>
        </p:grpSpPr>
        <p:sp>
          <p:nvSpPr>
            <p:cNvPr id="3" name="object 3"/>
            <p:cNvSpPr/>
            <p:nvPr/>
          </p:nvSpPr>
          <p:spPr>
            <a:xfrm>
              <a:off x="2324540" y="6475481"/>
              <a:ext cx="1855470" cy="3307079"/>
            </a:xfrm>
            <a:custGeom>
              <a:avLst/>
              <a:gdLst/>
              <a:ahLst/>
              <a:cxnLst/>
              <a:rect l="l" t="t" r="r" b="b"/>
              <a:pathLst>
                <a:path w="1855470" h="3307079">
                  <a:moveTo>
                    <a:pt x="190503" y="0"/>
                  </a:moveTo>
                  <a:lnTo>
                    <a:pt x="143145" y="1102"/>
                  </a:lnTo>
                  <a:lnTo>
                    <a:pt x="95594" y="3589"/>
                  </a:lnTo>
                  <a:lnTo>
                    <a:pt x="47871" y="7476"/>
                  </a:lnTo>
                  <a:lnTo>
                    <a:pt x="0" y="12780"/>
                  </a:lnTo>
                  <a:lnTo>
                    <a:pt x="25006" y="53545"/>
                  </a:lnTo>
                  <a:lnTo>
                    <a:pt x="51235" y="93375"/>
                  </a:lnTo>
                  <a:lnTo>
                    <a:pt x="78655" y="132247"/>
                  </a:lnTo>
                  <a:lnTo>
                    <a:pt x="107237" y="170140"/>
                  </a:lnTo>
                  <a:lnTo>
                    <a:pt x="136949" y="207029"/>
                  </a:lnTo>
                  <a:lnTo>
                    <a:pt x="167761" y="242894"/>
                  </a:lnTo>
                  <a:lnTo>
                    <a:pt x="199642" y="277712"/>
                  </a:lnTo>
                  <a:lnTo>
                    <a:pt x="232563" y="311460"/>
                  </a:lnTo>
                  <a:lnTo>
                    <a:pt x="266493" y="344115"/>
                  </a:lnTo>
                  <a:lnTo>
                    <a:pt x="301400" y="375656"/>
                  </a:lnTo>
                  <a:lnTo>
                    <a:pt x="337255" y="406060"/>
                  </a:lnTo>
                  <a:lnTo>
                    <a:pt x="374028" y="435305"/>
                  </a:lnTo>
                  <a:lnTo>
                    <a:pt x="411687" y="463368"/>
                  </a:lnTo>
                  <a:lnTo>
                    <a:pt x="450202" y="490226"/>
                  </a:lnTo>
                  <a:lnTo>
                    <a:pt x="489543" y="515858"/>
                  </a:lnTo>
                  <a:lnTo>
                    <a:pt x="529680" y="540240"/>
                  </a:lnTo>
                  <a:lnTo>
                    <a:pt x="570581" y="563351"/>
                  </a:lnTo>
                  <a:lnTo>
                    <a:pt x="612216" y="585168"/>
                  </a:lnTo>
                  <a:lnTo>
                    <a:pt x="654555" y="605668"/>
                  </a:lnTo>
                  <a:lnTo>
                    <a:pt x="697568" y="624830"/>
                  </a:lnTo>
                  <a:lnTo>
                    <a:pt x="741223" y="642630"/>
                  </a:lnTo>
                  <a:lnTo>
                    <a:pt x="785491" y="659047"/>
                  </a:lnTo>
                  <a:lnTo>
                    <a:pt x="830340" y="674058"/>
                  </a:lnTo>
                  <a:lnTo>
                    <a:pt x="875741" y="687640"/>
                  </a:lnTo>
                  <a:lnTo>
                    <a:pt x="921663" y="699771"/>
                  </a:lnTo>
                  <a:lnTo>
                    <a:pt x="968075" y="710428"/>
                  </a:lnTo>
                  <a:lnTo>
                    <a:pt x="1014947" y="719590"/>
                  </a:lnTo>
                  <a:lnTo>
                    <a:pt x="1062249" y="727234"/>
                  </a:lnTo>
                  <a:lnTo>
                    <a:pt x="1109949" y="733336"/>
                  </a:lnTo>
                  <a:lnTo>
                    <a:pt x="1158018" y="737876"/>
                  </a:lnTo>
                  <a:lnTo>
                    <a:pt x="1206425" y="740831"/>
                  </a:lnTo>
                  <a:lnTo>
                    <a:pt x="1255140" y="742177"/>
                  </a:lnTo>
                  <a:lnTo>
                    <a:pt x="1304131" y="741893"/>
                  </a:lnTo>
                  <a:lnTo>
                    <a:pt x="1353369" y="739956"/>
                  </a:lnTo>
                  <a:lnTo>
                    <a:pt x="1402823" y="736344"/>
                  </a:lnTo>
                  <a:lnTo>
                    <a:pt x="1452463" y="731034"/>
                  </a:lnTo>
                  <a:lnTo>
                    <a:pt x="1502257" y="724004"/>
                  </a:lnTo>
                  <a:lnTo>
                    <a:pt x="1455142" y="732242"/>
                  </a:lnTo>
                  <a:lnTo>
                    <a:pt x="1408638" y="741916"/>
                  </a:lnTo>
                  <a:lnTo>
                    <a:pt x="1362764" y="753000"/>
                  </a:lnTo>
                  <a:lnTo>
                    <a:pt x="1317541" y="765469"/>
                  </a:lnTo>
                  <a:lnTo>
                    <a:pt x="1272986" y="779295"/>
                  </a:lnTo>
                  <a:lnTo>
                    <a:pt x="1229120" y="794452"/>
                  </a:lnTo>
                  <a:lnTo>
                    <a:pt x="1185960" y="810914"/>
                  </a:lnTo>
                  <a:lnTo>
                    <a:pt x="1143526" y="828654"/>
                  </a:lnTo>
                  <a:lnTo>
                    <a:pt x="1101837" y="847646"/>
                  </a:lnTo>
                  <a:lnTo>
                    <a:pt x="1060912" y="867863"/>
                  </a:lnTo>
                  <a:lnTo>
                    <a:pt x="1020771" y="889280"/>
                  </a:lnTo>
                  <a:lnTo>
                    <a:pt x="981431" y="911869"/>
                  </a:lnTo>
                  <a:lnTo>
                    <a:pt x="942912" y="935604"/>
                  </a:lnTo>
                  <a:lnTo>
                    <a:pt x="905234" y="960459"/>
                  </a:lnTo>
                  <a:lnTo>
                    <a:pt x="868414" y="986408"/>
                  </a:lnTo>
                  <a:lnTo>
                    <a:pt x="832473" y="1013424"/>
                  </a:lnTo>
                  <a:lnTo>
                    <a:pt x="797430" y="1041480"/>
                  </a:lnTo>
                  <a:lnTo>
                    <a:pt x="763302" y="1070550"/>
                  </a:lnTo>
                  <a:lnTo>
                    <a:pt x="730110" y="1100608"/>
                  </a:lnTo>
                  <a:lnTo>
                    <a:pt x="697872" y="1131627"/>
                  </a:lnTo>
                  <a:lnTo>
                    <a:pt x="666608" y="1163581"/>
                  </a:lnTo>
                  <a:lnTo>
                    <a:pt x="636336" y="1196443"/>
                  </a:lnTo>
                  <a:lnTo>
                    <a:pt x="607075" y="1230188"/>
                  </a:lnTo>
                  <a:lnTo>
                    <a:pt x="578845" y="1264788"/>
                  </a:lnTo>
                  <a:lnTo>
                    <a:pt x="551665" y="1300218"/>
                  </a:lnTo>
                  <a:lnTo>
                    <a:pt x="525553" y="1336450"/>
                  </a:lnTo>
                  <a:lnTo>
                    <a:pt x="500528" y="1373458"/>
                  </a:lnTo>
                  <a:lnTo>
                    <a:pt x="476611" y="1411217"/>
                  </a:lnTo>
                  <a:lnTo>
                    <a:pt x="453819" y="1449699"/>
                  </a:lnTo>
                  <a:lnTo>
                    <a:pt x="432172" y="1488878"/>
                  </a:lnTo>
                  <a:lnTo>
                    <a:pt x="411688" y="1528728"/>
                  </a:lnTo>
                  <a:lnTo>
                    <a:pt x="392387" y="1569222"/>
                  </a:lnTo>
                  <a:lnTo>
                    <a:pt x="374288" y="1610334"/>
                  </a:lnTo>
                  <a:lnTo>
                    <a:pt x="357410" y="1652037"/>
                  </a:lnTo>
                  <a:lnTo>
                    <a:pt x="341772" y="1694306"/>
                  </a:lnTo>
                  <a:lnTo>
                    <a:pt x="327393" y="1737113"/>
                  </a:lnTo>
                  <a:lnTo>
                    <a:pt x="314292" y="1780432"/>
                  </a:lnTo>
                  <a:lnTo>
                    <a:pt x="302487" y="1824237"/>
                  </a:lnTo>
                  <a:lnTo>
                    <a:pt x="291999" y="1868502"/>
                  </a:lnTo>
                  <a:lnTo>
                    <a:pt x="282846" y="1913199"/>
                  </a:lnTo>
                  <a:lnTo>
                    <a:pt x="275047" y="1958303"/>
                  </a:lnTo>
                  <a:lnTo>
                    <a:pt x="268621" y="2003787"/>
                  </a:lnTo>
                  <a:lnTo>
                    <a:pt x="263587" y="2049625"/>
                  </a:lnTo>
                  <a:lnTo>
                    <a:pt x="259964" y="2095790"/>
                  </a:lnTo>
                  <a:lnTo>
                    <a:pt x="257772" y="2142256"/>
                  </a:lnTo>
                  <a:lnTo>
                    <a:pt x="257029" y="2188996"/>
                  </a:lnTo>
                  <a:lnTo>
                    <a:pt x="257754" y="2235984"/>
                  </a:lnTo>
                  <a:lnTo>
                    <a:pt x="259967" y="2283194"/>
                  </a:lnTo>
                  <a:lnTo>
                    <a:pt x="263686" y="2330599"/>
                  </a:lnTo>
                  <a:lnTo>
                    <a:pt x="268930" y="2378173"/>
                  </a:lnTo>
                  <a:lnTo>
                    <a:pt x="275719" y="2425890"/>
                  </a:lnTo>
                  <a:lnTo>
                    <a:pt x="415285" y="3307077"/>
                  </a:lnTo>
                  <a:lnTo>
                    <a:pt x="440791" y="3303897"/>
                  </a:lnTo>
                  <a:lnTo>
                    <a:pt x="513402" y="3292180"/>
                  </a:lnTo>
                  <a:lnTo>
                    <a:pt x="559907" y="3282750"/>
                  </a:lnTo>
                  <a:lnTo>
                    <a:pt x="605853" y="3272057"/>
                  </a:lnTo>
                  <a:lnTo>
                    <a:pt x="651224" y="3260120"/>
                  </a:lnTo>
                  <a:lnTo>
                    <a:pt x="696004" y="3246962"/>
                  </a:lnTo>
                  <a:lnTo>
                    <a:pt x="740179" y="3232602"/>
                  </a:lnTo>
                  <a:lnTo>
                    <a:pt x="783734" y="3217063"/>
                  </a:lnTo>
                  <a:lnTo>
                    <a:pt x="826652" y="3200365"/>
                  </a:lnTo>
                  <a:lnTo>
                    <a:pt x="868920" y="3182530"/>
                  </a:lnTo>
                  <a:lnTo>
                    <a:pt x="910521" y="3163578"/>
                  </a:lnTo>
                  <a:lnTo>
                    <a:pt x="951441" y="3143531"/>
                  </a:lnTo>
                  <a:lnTo>
                    <a:pt x="991664" y="3122410"/>
                  </a:lnTo>
                  <a:lnTo>
                    <a:pt x="1031176" y="3100235"/>
                  </a:lnTo>
                  <a:lnTo>
                    <a:pt x="1069960" y="3077029"/>
                  </a:lnTo>
                  <a:lnTo>
                    <a:pt x="1108003" y="3052811"/>
                  </a:lnTo>
                  <a:lnTo>
                    <a:pt x="1145288" y="3027604"/>
                  </a:lnTo>
                  <a:lnTo>
                    <a:pt x="1181800" y="3001428"/>
                  </a:lnTo>
                  <a:lnTo>
                    <a:pt x="1217524" y="2974304"/>
                  </a:lnTo>
                  <a:lnTo>
                    <a:pt x="1252446" y="2946254"/>
                  </a:lnTo>
                  <a:lnTo>
                    <a:pt x="1286549" y="2917298"/>
                  </a:lnTo>
                  <a:lnTo>
                    <a:pt x="1319819" y="2887458"/>
                  </a:lnTo>
                  <a:lnTo>
                    <a:pt x="1352240" y="2856755"/>
                  </a:lnTo>
                  <a:lnTo>
                    <a:pt x="1383797" y="2825210"/>
                  </a:lnTo>
                  <a:lnTo>
                    <a:pt x="1414476" y="2792844"/>
                  </a:lnTo>
                  <a:lnTo>
                    <a:pt x="1444260" y="2759678"/>
                  </a:lnTo>
                  <a:lnTo>
                    <a:pt x="1473135" y="2725733"/>
                  </a:lnTo>
                  <a:lnTo>
                    <a:pt x="1501085" y="2691030"/>
                  </a:lnTo>
                  <a:lnTo>
                    <a:pt x="1528095" y="2655591"/>
                  </a:lnTo>
                  <a:lnTo>
                    <a:pt x="1554150" y="2619436"/>
                  </a:lnTo>
                  <a:lnTo>
                    <a:pt x="1579236" y="2582587"/>
                  </a:lnTo>
                  <a:lnTo>
                    <a:pt x="1603335" y="2545065"/>
                  </a:lnTo>
                  <a:lnTo>
                    <a:pt x="1626434" y="2506890"/>
                  </a:lnTo>
                  <a:lnTo>
                    <a:pt x="1648518" y="2468085"/>
                  </a:lnTo>
                  <a:lnTo>
                    <a:pt x="1669570" y="2428669"/>
                  </a:lnTo>
                  <a:lnTo>
                    <a:pt x="1689576" y="2388665"/>
                  </a:lnTo>
                  <a:lnTo>
                    <a:pt x="1708521" y="2348093"/>
                  </a:lnTo>
                  <a:lnTo>
                    <a:pt x="1726389" y="2306974"/>
                  </a:lnTo>
                  <a:lnTo>
                    <a:pt x="1743165" y="2265329"/>
                  </a:lnTo>
                  <a:lnTo>
                    <a:pt x="1758835" y="2223181"/>
                  </a:lnTo>
                  <a:lnTo>
                    <a:pt x="1773382" y="2180548"/>
                  </a:lnTo>
                  <a:lnTo>
                    <a:pt x="1786791" y="2137454"/>
                  </a:lnTo>
                  <a:lnTo>
                    <a:pt x="1799049" y="2093918"/>
                  </a:lnTo>
                  <a:lnTo>
                    <a:pt x="1810138" y="2049963"/>
                  </a:lnTo>
                  <a:lnTo>
                    <a:pt x="1820044" y="2005608"/>
                  </a:lnTo>
                  <a:lnTo>
                    <a:pt x="1828752" y="1960876"/>
                  </a:lnTo>
                  <a:lnTo>
                    <a:pt x="1836247" y="1915787"/>
                  </a:lnTo>
                  <a:lnTo>
                    <a:pt x="1842513" y="1870362"/>
                  </a:lnTo>
                  <a:lnTo>
                    <a:pt x="1847536" y="1824623"/>
                  </a:lnTo>
                  <a:lnTo>
                    <a:pt x="1851299" y="1778590"/>
                  </a:lnTo>
                  <a:lnTo>
                    <a:pt x="1853788" y="1732285"/>
                  </a:lnTo>
                  <a:lnTo>
                    <a:pt x="1854988" y="1685729"/>
                  </a:lnTo>
                  <a:lnTo>
                    <a:pt x="1854883" y="1638942"/>
                  </a:lnTo>
                  <a:lnTo>
                    <a:pt x="1853458" y="1591947"/>
                  </a:lnTo>
                  <a:lnTo>
                    <a:pt x="1850699" y="1544764"/>
                  </a:lnTo>
                  <a:lnTo>
                    <a:pt x="1846589" y="1497414"/>
                  </a:lnTo>
                  <a:lnTo>
                    <a:pt x="1841114" y="1449918"/>
                  </a:lnTo>
                  <a:lnTo>
                    <a:pt x="1834258" y="1402298"/>
                  </a:lnTo>
                  <a:lnTo>
                    <a:pt x="1825921" y="1354139"/>
                  </a:lnTo>
                  <a:lnTo>
                    <a:pt x="1816270" y="1306544"/>
                  </a:lnTo>
                  <a:lnTo>
                    <a:pt x="1805326" y="1259528"/>
                  </a:lnTo>
                  <a:lnTo>
                    <a:pt x="1793110" y="1213109"/>
                  </a:lnTo>
                  <a:lnTo>
                    <a:pt x="1779645" y="1167302"/>
                  </a:lnTo>
                  <a:lnTo>
                    <a:pt x="1764954" y="1122123"/>
                  </a:lnTo>
                  <a:lnTo>
                    <a:pt x="1749057" y="1077588"/>
                  </a:lnTo>
                  <a:lnTo>
                    <a:pt x="1731978" y="1033713"/>
                  </a:lnTo>
                  <a:lnTo>
                    <a:pt x="1713737" y="990515"/>
                  </a:lnTo>
                  <a:lnTo>
                    <a:pt x="1694357" y="948010"/>
                  </a:lnTo>
                  <a:lnTo>
                    <a:pt x="1673860" y="906212"/>
                  </a:lnTo>
                  <a:lnTo>
                    <a:pt x="1652268" y="865140"/>
                  </a:lnTo>
                  <a:lnTo>
                    <a:pt x="1629603" y="824808"/>
                  </a:lnTo>
                  <a:lnTo>
                    <a:pt x="1605887" y="785233"/>
                  </a:lnTo>
                  <a:lnTo>
                    <a:pt x="1581142" y="746431"/>
                  </a:lnTo>
                  <a:lnTo>
                    <a:pt x="1555390" y="708418"/>
                  </a:lnTo>
                  <a:lnTo>
                    <a:pt x="1528652" y="671210"/>
                  </a:lnTo>
                  <a:lnTo>
                    <a:pt x="1500952" y="634823"/>
                  </a:lnTo>
                  <a:lnTo>
                    <a:pt x="1472310" y="599274"/>
                  </a:lnTo>
                  <a:lnTo>
                    <a:pt x="1442750" y="564577"/>
                  </a:lnTo>
                  <a:lnTo>
                    <a:pt x="1412292" y="530751"/>
                  </a:lnTo>
                  <a:lnTo>
                    <a:pt x="1380959" y="497809"/>
                  </a:lnTo>
                  <a:lnTo>
                    <a:pt x="1348773" y="465769"/>
                  </a:lnTo>
                  <a:lnTo>
                    <a:pt x="1315756" y="434647"/>
                  </a:lnTo>
                  <a:lnTo>
                    <a:pt x="1281930" y="404459"/>
                  </a:lnTo>
                  <a:lnTo>
                    <a:pt x="1247316" y="375220"/>
                  </a:lnTo>
                  <a:lnTo>
                    <a:pt x="1211938" y="346948"/>
                  </a:lnTo>
                  <a:lnTo>
                    <a:pt x="1175816" y="319657"/>
                  </a:lnTo>
                  <a:lnTo>
                    <a:pt x="1138973" y="293364"/>
                  </a:lnTo>
                  <a:lnTo>
                    <a:pt x="1101431" y="268086"/>
                  </a:lnTo>
                  <a:lnTo>
                    <a:pt x="1063212" y="243838"/>
                  </a:lnTo>
                  <a:lnTo>
                    <a:pt x="1024338" y="220636"/>
                  </a:lnTo>
                  <a:lnTo>
                    <a:pt x="984831" y="198497"/>
                  </a:lnTo>
                  <a:lnTo>
                    <a:pt x="944712" y="177436"/>
                  </a:lnTo>
                  <a:lnTo>
                    <a:pt x="904004" y="157470"/>
                  </a:lnTo>
                  <a:lnTo>
                    <a:pt x="862730" y="138614"/>
                  </a:lnTo>
                  <a:lnTo>
                    <a:pt x="820909" y="120885"/>
                  </a:lnTo>
                  <a:lnTo>
                    <a:pt x="778566" y="104299"/>
                  </a:lnTo>
                  <a:lnTo>
                    <a:pt x="735722" y="88872"/>
                  </a:lnTo>
                  <a:lnTo>
                    <a:pt x="692398" y="74620"/>
                  </a:lnTo>
                  <a:lnTo>
                    <a:pt x="648618" y="61559"/>
                  </a:lnTo>
                  <a:lnTo>
                    <a:pt x="604402" y="49706"/>
                  </a:lnTo>
                  <a:lnTo>
                    <a:pt x="559772" y="39075"/>
                  </a:lnTo>
                  <a:lnTo>
                    <a:pt x="514752" y="29684"/>
                  </a:lnTo>
                  <a:lnTo>
                    <a:pt x="469362" y="21548"/>
                  </a:lnTo>
                  <a:lnTo>
                    <a:pt x="423626" y="14684"/>
                  </a:lnTo>
                  <a:lnTo>
                    <a:pt x="377564" y="9108"/>
                  </a:lnTo>
                  <a:lnTo>
                    <a:pt x="331198" y="4835"/>
                  </a:lnTo>
                  <a:lnTo>
                    <a:pt x="284552" y="1882"/>
                  </a:lnTo>
                  <a:lnTo>
                    <a:pt x="237646" y="265"/>
                  </a:lnTo>
                  <a:lnTo>
                    <a:pt x="190503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39147" y="5927526"/>
              <a:ext cx="6010275" cy="4465320"/>
            </a:xfrm>
            <a:custGeom>
              <a:avLst/>
              <a:gdLst/>
              <a:ahLst/>
              <a:cxnLst/>
              <a:rect l="l" t="t" r="r" b="b"/>
              <a:pathLst>
                <a:path w="6010275" h="4465320">
                  <a:moveTo>
                    <a:pt x="284232" y="0"/>
                  </a:moveTo>
                  <a:lnTo>
                    <a:pt x="0" y="4064766"/>
                  </a:lnTo>
                  <a:lnTo>
                    <a:pt x="5725637" y="4465141"/>
                  </a:lnTo>
                  <a:lnTo>
                    <a:pt x="6009869" y="400375"/>
                  </a:lnTo>
                  <a:lnTo>
                    <a:pt x="284232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462541" y="915885"/>
            <a:ext cx="6010275" cy="4465320"/>
          </a:xfrm>
          <a:custGeom>
            <a:avLst/>
            <a:gdLst/>
            <a:ahLst/>
            <a:cxnLst/>
            <a:rect l="l" t="t" r="r" b="b"/>
            <a:pathLst>
              <a:path w="6010275" h="4465320">
                <a:moveTo>
                  <a:pt x="284232" y="0"/>
                </a:moveTo>
                <a:lnTo>
                  <a:pt x="0" y="4064766"/>
                </a:lnTo>
                <a:lnTo>
                  <a:pt x="5725637" y="4465141"/>
                </a:lnTo>
                <a:lnTo>
                  <a:pt x="6009869" y="400375"/>
                </a:lnTo>
                <a:lnTo>
                  <a:pt x="284232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794496" y="2169300"/>
            <a:ext cx="3332479" cy="190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8100"/>
              </a:lnSpc>
              <a:spcBef>
                <a:spcPts val="100"/>
              </a:spcBef>
            </a:pPr>
            <a:r>
              <a:rPr sz="3800" b="0" spc="150" dirty="0">
                <a:solidFill>
                  <a:srgbClr val="FFFFFF"/>
                </a:solidFill>
                <a:latin typeface="Tahoma"/>
                <a:cs typeface="Tahoma"/>
              </a:rPr>
              <a:t>All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b="0" spc="95" dirty="0">
                <a:solidFill>
                  <a:srgbClr val="FFFFFF"/>
                </a:solidFill>
                <a:latin typeface="Tahoma"/>
                <a:cs typeface="Tahoma"/>
              </a:rPr>
              <a:t>eena</a:t>
            </a:r>
            <a:r>
              <a:rPr sz="3800" b="0" spc="1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800" b="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b="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b="0" spc="195" dirty="0">
                <a:solidFill>
                  <a:srgbClr val="FFFFFF"/>
                </a:solidFill>
                <a:latin typeface="Tahoma"/>
                <a:cs typeface="Tahoma"/>
              </a:rPr>
              <a:t>s  </a:t>
            </a:r>
            <a:r>
              <a:rPr sz="3800" b="0" spc="13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b="0" spc="13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b="0" spc="3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800" b="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20" dirty="0">
                <a:solidFill>
                  <a:srgbClr val="FFFFFF"/>
                </a:solidFill>
                <a:latin typeface="Tahoma"/>
                <a:cs typeface="Tahoma"/>
              </a:rPr>
              <a:t>dru</a:t>
            </a:r>
            <a:r>
              <a:rPr sz="3800" b="0" spc="8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800" b="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05" dirty="0">
                <a:solidFill>
                  <a:srgbClr val="FFFFFF"/>
                </a:solidFill>
                <a:latin typeface="Tahoma"/>
                <a:cs typeface="Tahoma"/>
              </a:rPr>
              <a:t>and  </a:t>
            </a:r>
            <a:r>
              <a:rPr sz="3800" b="0" spc="2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800" b="0" spc="190" dirty="0">
                <a:solidFill>
                  <a:srgbClr val="FFFFFF"/>
                </a:solidFill>
                <a:latin typeface="Tahoma"/>
                <a:cs typeface="Tahoma"/>
              </a:rPr>
              <a:t>ommit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75" dirty="0">
                <a:solidFill>
                  <a:srgbClr val="FFFFFF"/>
                </a:solidFill>
                <a:latin typeface="Tahoma"/>
                <a:cs typeface="Tahoma"/>
              </a:rPr>
              <a:t>crime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48063" y="5951402"/>
            <a:ext cx="5775325" cy="4124960"/>
          </a:xfrm>
          <a:custGeom>
            <a:avLst/>
            <a:gdLst/>
            <a:ahLst/>
            <a:cxnLst/>
            <a:rect l="l" t="t" r="r" b="b"/>
            <a:pathLst>
              <a:path w="5775325" h="4124959">
                <a:moveTo>
                  <a:pt x="35559" y="0"/>
                </a:moveTo>
                <a:lnTo>
                  <a:pt x="0" y="4074535"/>
                </a:lnTo>
                <a:lnTo>
                  <a:pt x="5739406" y="4124628"/>
                </a:lnTo>
                <a:lnTo>
                  <a:pt x="5774965" y="50082"/>
                </a:lnTo>
                <a:lnTo>
                  <a:pt x="35559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42761" y="1070040"/>
            <a:ext cx="5945505" cy="4370070"/>
          </a:xfrm>
          <a:custGeom>
            <a:avLst/>
            <a:gdLst/>
            <a:ahLst/>
            <a:cxnLst/>
            <a:rect l="l" t="t" r="r" b="b"/>
            <a:pathLst>
              <a:path w="5945505" h="4370070">
                <a:moveTo>
                  <a:pt x="5731752" y="0"/>
                </a:moveTo>
                <a:lnTo>
                  <a:pt x="0" y="300388"/>
                </a:lnTo>
                <a:lnTo>
                  <a:pt x="213250" y="4369500"/>
                </a:lnTo>
                <a:lnTo>
                  <a:pt x="5945012" y="4069111"/>
                </a:lnTo>
                <a:lnTo>
                  <a:pt x="5731752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27306" y="2574995"/>
            <a:ext cx="3157220" cy="1278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645" marR="5080" indent="-322580">
              <a:lnSpc>
                <a:spcPct val="108100"/>
              </a:lnSpc>
              <a:spcBef>
                <a:spcPts val="100"/>
              </a:spcBef>
            </a:pPr>
            <a:r>
              <a:rPr sz="3800" spc="150" dirty="0">
                <a:solidFill>
                  <a:srgbClr val="FFFFFF"/>
                </a:solidFill>
                <a:latin typeface="Tahoma"/>
                <a:cs typeface="Tahoma"/>
              </a:rPr>
              <a:t>All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-30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3800" spc="155" dirty="0">
                <a:solidFill>
                  <a:srgbClr val="FFFFFF"/>
                </a:solidFill>
                <a:latin typeface="Tahoma"/>
                <a:cs typeface="Tahoma"/>
              </a:rPr>
              <a:t>omen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65" dirty="0">
                <a:solidFill>
                  <a:srgbClr val="FFFFFF"/>
                </a:solidFill>
                <a:latin typeface="Tahoma"/>
                <a:cs typeface="Tahoma"/>
              </a:rPr>
              <a:t>e  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800" spc="135" dirty="0">
                <a:solidFill>
                  <a:srgbClr val="FFFFFF"/>
                </a:solidFill>
                <a:latin typeface="Tahoma"/>
                <a:cs typeface="Tahoma"/>
              </a:rPr>
              <a:t>ad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FFFFFF"/>
                </a:solidFill>
                <a:latin typeface="Tahoma"/>
                <a:cs typeface="Tahoma"/>
              </a:rPr>
              <a:t>dri</a:t>
            </a:r>
            <a:r>
              <a:rPr sz="3800" spc="4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57959" y="7068408"/>
            <a:ext cx="3746500" cy="190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8100"/>
              </a:lnSpc>
              <a:spcBef>
                <a:spcPts val="100"/>
              </a:spcBef>
            </a:pPr>
            <a:r>
              <a:rPr sz="3800" spc="200" dirty="0">
                <a:solidFill>
                  <a:srgbClr val="FFFFFF"/>
                </a:solidFill>
                <a:latin typeface="Tahoma"/>
                <a:cs typeface="Tahoma"/>
              </a:rPr>
              <a:t>Men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FFFFFF"/>
                </a:solidFill>
                <a:latin typeface="Tahoma"/>
                <a:cs typeface="Tahoma"/>
              </a:rPr>
              <a:t>not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-4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95" dirty="0">
                <a:solidFill>
                  <a:srgbClr val="FFFFFF"/>
                </a:solidFill>
                <a:latin typeface="Tahoma"/>
                <a:cs typeface="Tahoma"/>
              </a:rPr>
              <a:t>y  </a:t>
            </a:r>
            <a:r>
              <a:rPr sz="380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800" spc="155" dirty="0">
                <a:solidFill>
                  <a:srgbClr val="FFFFFF"/>
                </a:solidFill>
                <a:latin typeface="Tahoma"/>
                <a:cs typeface="Tahoma"/>
              </a:rPr>
              <a:t>ood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at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FFFFFF"/>
                </a:solidFill>
                <a:latin typeface="Tahoma"/>
                <a:cs typeface="Tahoma"/>
              </a:rPr>
              <a:t>looking  </a:t>
            </a:r>
            <a:r>
              <a:rPr sz="3800" spc="125" dirty="0">
                <a:solidFill>
                  <a:srgbClr val="FFFFFF"/>
                </a:solidFill>
                <a:latin typeface="Tahoma"/>
                <a:cs typeface="Tahoma"/>
              </a:rPr>
              <a:t>af</a:t>
            </a:r>
            <a:r>
              <a:rPr sz="3800" spc="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40" dirty="0">
                <a:solidFill>
                  <a:srgbClr val="FFFFFF"/>
                </a:solidFill>
                <a:latin typeface="Tahoma"/>
                <a:cs typeface="Tahoma"/>
              </a:rPr>
              <a:t>child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20563" y="7149808"/>
            <a:ext cx="3446145" cy="190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8100"/>
              </a:lnSpc>
              <a:spcBef>
                <a:spcPts val="100"/>
              </a:spcBef>
            </a:pPr>
            <a:r>
              <a:rPr sz="3800" spc="16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ensione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65" dirty="0">
                <a:solidFill>
                  <a:srgbClr val="FFFFFF"/>
                </a:solidFill>
                <a:latin typeface="Tahoma"/>
                <a:cs typeface="Tahoma"/>
              </a:rPr>
              <a:t>e  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45" dirty="0">
                <a:solidFill>
                  <a:srgbClr val="FFFFFF"/>
                </a:solidFill>
                <a:latin typeface="Tahoma"/>
                <a:cs typeface="Tahoma"/>
              </a:rPr>
              <a:t>oo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old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4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50" dirty="0">
                <a:solidFill>
                  <a:srgbClr val="FFFFFF"/>
                </a:solidFill>
                <a:latin typeface="Tahoma"/>
                <a:cs typeface="Tahoma"/>
              </a:rPr>
              <a:t>enj</a:t>
            </a:r>
            <a:r>
              <a:rPr sz="3800" spc="-3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800" spc="95" dirty="0">
                <a:solidFill>
                  <a:srgbClr val="FFFFFF"/>
                </a:solidFill>
                <a:latin typeface="Tahoma"/>
                <a:cs typeface="Tahoma"/>
              </a:rPr>
              <a:t>y  </a:t>
            </a:r>
            <a:r>
              <a:rPr sz="3800" spc="75" dirty="0">
                <a:solidFill>
                  <a:srgbClr val="FFFFFF"/>
                </a:solidFill>
                <a:latin typeface="Tahoma"/>
                <a:cs typeface="Tahoma"/>
              </a:rPr>
              <a:t>li</a:t>
            </a:r>
            <a:r>
              <a:rPr sz="3800" spc="2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7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800" spc="185" dirty="0">
                <a:solidFill>
                  <a:srgbClr val="FFFFFF"/>
                </a:solidFill>
                <a:latin typeface="Tahoma"/>
                <a:cs typeface="Tahoma"/>
              </a:rPr>
              <a:t>ymo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38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53417" y="2060796"/>
            <a:ext cx="145724" cy="145738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5695502" y="1602045"/>
            <a:ext cx="2134870" cy="1980564"/>
            <a:chOff x="15695502" y="1602045"/>
            <a:chExt cx="2134870" cy="1980564"/>
          </a:xfrm>
        </p:grpSpPr>
        <p:sp>
          <p:nvSpPr>
            <p:cNvPr id="14" name="object 14"/>
            <p:cNvSpPr/>
            <p:nvPr/>
          </p:nvSpPr>
          <p:spPr>
            <a:xfrm>
              <a:off x="16701485" y="2282357"/>
              <a:ext cx="1129030" cy="607060"/>
            </a:xfrm>
            <a:custGeom>
              <a:avLst/>
              <a:gdLst/>
              <a:ahLst/>
              <a:cxnLst/>
              <a:rect l="l" t="t" r="r" b="b"/>
              <a:pathLst>
                <a:path w="1129030" h="607060">
                  <a:moveTo>
                    <a:pt x="2840" y="578438"/>
                  </a:moveTo>
                  <a:lnTo>
                    <a:pt x="0" y="606601"/>
                  </a:lnTo>
                  <a:lnTo>
                    <a:pt x="2840" y="578438"/>
                  </a:lnTo>
                  <a:close/>
                </a:path>
                <a:path w="1129030" h="607060">
                  <a:moveTo>
                    <a:pt x="658354" y="0"/>
                  </a:moveTo>
                  <a:lnTo>
                    <a:pt x="612890" y="817"/>
                  </a:lnTo>
                  <a:lnTo>
                    <a:pt x="567724" y="4802"/>
                  </a:lnTo>
                  <a:lnTo>
                    <a:pt x="523028" y="11908"/>
                  </a:lnTo>
                  <a:lnTo>
                    <a:pt x="478972" y="22089"/>
                  </a:lnTo>
                  <a:lnTo>
                    <a:pt x="435728" y="35300"/>
                  </a:lnTo>
                  <a:lnTo>
                    <a:pt x="393466" y="51494"/>
                  </a:lnTo>
                  <a:lnTo>
                    <a:pt x="352359" y="70627"/>
                  </a:lnTo>
                  <a:lnTo>
                    <a:pt x="312576" y="92651"/>
                  </a:lnTo>
                  <a:lnTo>
                    <a:pt x="274290" y="117522"/>
                  </a:lnTo>
                  <a:lnTo>
                    <a:pt x="237671" y="145193"/>
                  </a:lnTo>
                  <a:lnTo>
                    <a:pt x="202891" y="175619"/>
                  </a:lnTo>
                  <a:lnTo>
                    <a:pt x="170121" y="208753"/>
                  </a:lnTo>
                  <a:lnTo>
                    <a:pt x="139531" y="244550"/>
                  </a:lnTo>
                  <a:lnTo>
                    <a:pt x="111293" y="282965"/>
                  </a:lnTo>
                  <a:lnTo>
                    <a:pt x="85578" y="323950"/>
                  </a:lnTo>
                  <a:lnTo>
                    <a:pt x="61730" y="369243"/>
                  </a:lnTo>
                  <a:lnTo>
                    <a:pt x="41791" y="415533"/>
                  </a:lnTo>
                  <a:lnTo>
                    <a:pt x="25704" y="462617"/>
                  </a:lnTo>
                  <a:lnTo>
                    <a:pt x="13414" y="510292"/>
                  </a:lnTo>
                  <a:lnTo>
                    <a:pt x="4865" y="558355"/>
                  </a:lnTo>
                  <a:lnTo>
                    <a:pt x="2840" y="578438"/>
                  </a:lnTo>
                  <a:lnTo>
                    <a:pt x="9368" y="564644"/>
                  </a:lnTo>
                  <a:lnTo>
                    <a:pt x="16845" y="549726"/>
                  </a:lnTo>
                  <a:lnTo>
                    <a:pt x="57873" y="480116"/>
                  </a:lnTo>
                  <a:lnTo>
                    <a:pt x="84991" y="442213"/>
                  </a:lnTo>
                  <a:lnTo>
                    <a:pt x="114174" y="406541"/>
                  </a:lnTo>
                  <a:lnTo>
                    <a:pt x="145292" y="373137"/>
                  </a:lnTo>
                  <a:lnTo>
                    <a:pt x="178215" y="342034"/>
                  </a:lnTo>
                  <a:lnTo>
                    <a:pt x="212812" y="313268"/>
                  </a:lnTo>
                  <a:lnTo>
                    <a:pt x="248953" y="286873"/>
                  </a:lnTo>
                  <a:lnTo>
                    <a:pt x="286507" y="262885"/>
                  </a:lnTo>
                  <a:lnTo>
                    <a:pt x="325344" y="241338"/>
                  </a:lnTo>
                  <a:lnTo>
                    <a:pt x="365334" y="222268"/>
                  </a:lnTo>
                  <a:lnTo>
                    <a:pt x="406346" y="205709"/>
                  </a:lnTo>
                  <a:lnTo>
                    <a:pt x="448250" y="191696"/>
                  </a:lnTo>
                  <a:lnTo>
                    <a:pt x="490915" y="180265"/>
                  </a:lnTo>
                  <a:lnTo>
                    <a:pt x="534212" y="171450"/>
                  </a:lnTo>
                  <a:lnTo>
                    <a:pt x="578009" y="165285"/>
                  </a:lnTo>
                  <a:lnTo>
                    <a:pt x="622177" y="161807"/>
                  </a:lnTo>
                  <a:lnTo>
                    <a:pt x="666585" y="161050"/>
                  </a:lnTo>
                  <a:lnTo>
                    <a:pt x="1099167" y="161050"/>
                  </a:lnTo>
                  <a:lnTo>
                    <a:pt x="970516" y="86773"/>
                  </a:lnTo>
                  <a:lnTo>
                    <a:pt x="927817" y="64170"/>
                  </a:lnTo>
                  <a:lnTo>
                    <a:pt x="884158" y="45022"/>
                  </a:lnTo>
                  <a:lnTo>
                    <a:pt x="839770" y="29317"/>
                  </a:lnTo>
                  <a:lnTo>
                    <a:pt x="794824" y="17008"/>
                  </a:lnTo>
                  <a:lnTo>
                    <a:pt x="749492" y="8049"/>
                  </a:lnTo>
                  <a:lnTo>
                    <a:pt x="703945" y="2395"/>
                  </a:lnTo>
                  <a:lnTo>
                    <a:pt x="658354" y="0"/>
                  </a:lnTo>
                  <a:close/>
                </a:path>
                <a:path w="1129030" h="607060">
                  <a:moveTo>
                    <a:pt x="1099167" y="161050"/>
                  </a:moveTo>
                  <a:lnTo>
                    <a:pt x="666585" y="161050"/>
                  </a:lnTo>
                  <a:lnTo>
                    <a:pt x="711102" y="163048"/>
                  </a:lnTo>
                  <a:lnTo>
                    <a:pt x="755598" y="167837"/>
                  </a:lnTo>
                  <a:lnTo>
                    <a:pt x="799944" y="175452"/>
                  </a:lnTo>
                  <a:lnTo>
                    <a:pt x="844007" y="185928"/>
                  </a:lnTo>
                  <a:lnTo>
                    <a:pt x="887659" y="199299"/>
                  </a:lnTo>
                  <a:lnTo>
                    <a:pt x="930768" y="215601"/>
                  </a:lnTo>
                  <a:lnTo>
                    <a:pt x="973204" y="234868"/>
                  </a:lnTo>
                  <a:lnTo>
                    <a:pt x="1014838" y="257135"/>
                  </a:lnTo>
                  <a:lnTo>
                    <a:pt x="1052514" y="280499"/>
                  </a:lnTo>
                  <a:lnTo>
                    <a:pt x="1064648" y="288716"/>
                  </a:lnTo>
                  <a:lnTo>
                    <a:pt x="1128561" y="178020"/>
                  </a:lnTo>
                  <a:lnTo>
                    <a:pt x="1099167" y="16105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700320" y="2443406"/>
              <a:ext cx="1066165" cy="528955"/>
            </a:xfrm>
            <a:custGeom>
              <a:avLst/>
              <a:gdLst/>
              <a:ahLst/>
              <a:cxnLst/>
              <a:rect l="l" t="t" r="r" b="b"/>
              <a:pathLst>
                <a:path w="1066165" h="528955">
                  <a:moveTo>
                    <a:pt x="667749" y="0"/>
                  </a:moveTo>
                  <a:lnTo>
                    <a:pt x="623341" y="757"/>
                  </a:lnTo>
                  <a:lnTo>
                    <a:pt x="579173" y="4235"/>
                  </a:lnTo>
                  <a:lnTo>
                    <a:pt x="535375" y="10399"/>
                  </a:lnTo>
                  <a:lnTo>
                    <a:pt x="492078" y="19214"/>
                  </a:lnTo>
                  <a:lnTo>
                    <a:pt x="449412" y="30645"/>
                  </a:lnTo>
                  <a:lnTo>
                    <a:pt x="407508" y="44658"/>
                  </a:lnTo>
                  <a:lnTo>
                    <a:pt x="366495" y="61217"/>
                  </a:lnTo>
                  <a:lnTo>
                    <a:pt x="326506" y="80288"/>
                  </a:lnTo>
                  <a:lnTo>
                    <a:pt x="287668" y="101835"/>
                  </a:lnTo>
                  <a:lnTo>
                    <a:pt x="250114" y="125824"/>
                  </a:lnTo>
                  <a:lnTo>
                    <a:pt x="213974" y="152219"/>
                  </a:lnTo>
                  <a:lnTo>
                    <a:pt x="179377" y="180986"/>
                  </a:lnTo>
                  <a:lnTo>
                    <a:pt x="146455" y="212089"/>
                  </a:lnTo>
                  <a:lnTo>
                    <a:pt x="115337" y="245495"/>
                  </a:lnTo>
                  <a:lnTo>
                    <a:pt x="86155" y="281167"/>
                  </a:lnTo>
                  <a:lnTo>
                    <a:pt x="59038" y="319072"/>
                  </a:lnTo>
                  <a:lnTo>
                    <a:pt x="34118" y="359173"/>
                  </a:lnTo>
                  <a:lnTo>
                    <a:pt x="10535" y="403595"/>
                  </a:lnTo>
                  <a:lnTo>
                    <a:pt x="1123" y="446123"/>
                  </a:lnTo>
                  <a:lnTo>
                    <a:pt x="0" y="473633"/>
                  </a:lnTo>
                  <a:lnTo>
                    <a:pt x="48" y="501099"/>
                  </a:lnTo>
                  <a:lnTo>
                    <a:pt x="1260" y="528487"/>
                  </a:lnTo>
                  <a:lnTo>
                    <a:pt x="13703" y="489916"/>
                  </a:lnTo>
                  <a:lnTo>
                    <a:pt x="28567" y="451810"/>
                  </a:lnTo>
                  <a:lnTo>
                    <a:pt x="45886" y="414272"/>
                  </a:lnTo>
                  <a:lnTo>
                    <a:pt x="65698" y="377403"/>
                  </a:lnTo>
                  <a:lnTo>
                    <a:pt x="91512" y="336124"/>
                  </a:lnTo>
                  <a:lnTo>
                    <a:pt x="119776" y="297312"/>
                  </a:lnTo>
                  <a:lnTo>
                    <a:pt x="150331" y="261010"/>
                  </a:lnTo>
                  <a:lnTo>
                    <a:pt x="183018" y="227260"/>
                  </a:lnTo>
                  <a:lnTo>
                    <a:pt x="217679" y="196106"/>
                  </a:lnTo>
                  <a:lnTo>
                    <a:pt x="254153" y="167589"/>
                  </a:lnTo>
                  <a:lnTo>
                    <a:pt x="292283" y="141753"/>
                  </a:lnTo>
                  <a:lnTo>
                    <a:pt x="331909" y="118639"/>
                  </a:lnTo>
                  <a:lnTo>
                    <a:pt x="372873" y="98291"/>
                  </a:lnTo>
                  <a:lnTo>
                    <a:pt x="415015" y="80751"/>
                  </a:lnTo>
                  <a:lnTo>
                    <a:pt x="458176" y="66062"/>
                  </a:lnTo>
                  <a:lnTo>
                    <a:pt x="502198" y="54267"/>
                  </a:lnTo>
                  <a:lnTo>
                    <a:pt x="546922" y="45407"/>
                  </a:lnTo>
                  <a:lnTo>
                    <a:pt x="592188" y="39526"/>
                  </a:lnTo>
                  <a:lnTo>
                    <a:pt x="637838" y="36666"/>
                  </a:lnTo>
                  <a:lnTo>
                    <a:pt x="683712" y="36869"/>
                  </a:lnTo>
                  <a:lnTo>
                    <a:pt x="729653" y="40180"/>
                  </a:lnTo>
                  <a:lnTo>
                    <a:pt x="775500" y="46639"/>
                  </a:lnTo>
                  <a:lnTo>
                    <a:pt x="821095" y="56290"/>
                  </a:lnTo>
                  <a:lnTo>
                    <a:pt x="866278" y="69175"/>
                  </a:lnTo>
                  <a:lnTo>
                    <a:pt x="910892" y="85337"/>
                  </a:lnTo>
                  <a:lnTo>
                    <a:pt x="954777" y="104818"/>
                  </a:lnTo>
                  <a:lnTo>
                    <a:pt x="997774" y="127662"/>
                  </a:lnTo>
                  <a:lnTo>
                    <a:pt x="1035416" y="151090"/>
                  </a:lnTo>
                  <a:lnTo>
                    <a:pt x="1047511" y="159357"/>
                  </a:lnTo>
                  <a:lnTo>
                    <a:pt x="1065814" y="127662"/>
                  </a:lnTo>
                  <a:lnTo>
                    <a:pt x="1028780" y="103649"/>
                  </a:lnTo>
                  <a:lnTo>
                    <a:pt x="974371" y="73823"/>
                  </a:lnTo>
                  <a:lnTo>
                    <a:pt x="931934" y="54555"/>
                  </a:lnTo>
                  <a:lnTo>
                    <a:pt x="888825" y="38252"/>
                  </a:lnTo>
                  <a:lnTo>
                    <a:pt x="845173" y="24880"/>
                  </a:lnTo>
                  <a:lnTo>
                    <a:pt x="801109" y="14404"/>
                  </a:lnTo>
                  <a:lnTo>
                    <a:pt x="756763" y="6788"/>
                  </a:lnTo>
                  <a:lnTo>
                    <a:pt x="712266" y="1998"/>
                  </a:lnTo>
                  <a:lnTo>
                    <a:pt x="667749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169931" y="3575462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4140" y="2387"/>
                  </a:moveTo>
                  <a:lnTo>
                    <a:pt x="0" y="0"/>
                  </a:lnTo>
                  <a:lnTo>
                    <a:pt x="4140" y="2387"/>
                  </a:lnTo>
                  <a:close/>
                </a:path>
                <a:path w="12700" h="7620">
                  <a:moveTo>
                    <a:pt x="12420" y="6743"/>
                  </a:moveTo>
                  <a:lnTo>
                    <a:pt x="8280" y="4521"/>
                  </a:lnTo>
                  <a:lnTo>
                    <a:pt x="4152" y="2387"/>
                  </a:lnTo>
                  <a:lnTo>
                    <a:pt x="7493" y="4318"/>
                  </a:lnTo>
                  <a:lnTo>
                    <a:pt x="12242" y="7061"/>
                  </a:lnTo>
                  <a:lnTo>
                    <a:pt x="12420" y="6743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701582" y="2480074"/>
              <a:ext cx="1046480" cy="1095375"/>
            </a:xfrm>
            <a:custGeom>
              <a:avLst/>
              <a:gdLst/>
              <a:ahLst/>
              <a:cxnLst/>
              <a:rect l="l" t="t" r="r" b="b"/>
              <a:pathLst>
                <a:path w="1046480" h="1095375">
                  <a:moveTo>
                    <a:pt x="636573" y="0"/>
                  </a:moveTo>
                  <a:lnTo>
                    <a:pt x="590923" y="2859"/>
                  </a:lnTo>
                  <a:lnTo>
                    <a:pt x="545657" y="8740"/>
                  </a:lnTo>
                  <a:lnTo>
                    <a:pt x="500934" y="17600"/>
                  </a:lnTo>
                  <a:lnTo>
                    <a:pt x="456912" y="29395"/>
                  </a:lnTo>
                  <a:lnTo>
                    <a:pt x="413751" y="44084"/>
                  </a:lnTo>
                  <a:lnTo>
                    <a:pt x="371609" y="61623"/>
                  </a:lnTo>
                  <a:lnTo>
                    <a:pt x="330646" y="81971"/>
                  </a:lnTo>
                  <a:lnTo>
                    <a:pt x="291021" y="105084"/>
                  </a:lnTo>
                  <a:lnTo>
                    <a:pt x="252891" y="130920"/>
                  </a:lnTo>
                  <a:lnTo>
                    <a:pt x="216417" y="159436"/>
                  </a:lnTo>
                  <a:lnTo>
                    <a:pt x="181757" y="190590"/>
                  </a:lnTo>
                  <a:lnTo>
                    <a:pt x="149070" y="224340"/>
                  </a:lnTo>
                  <a:lnTo>
                    <a:pt x="118515" y="260641"/>
                  </a:lnTo>
                  <a:lnTo>
                    <a:pt x="90251" y="299453"/>
                  </a:lnTo>
                  <a:lnTo>
                    <a:pt x="64437" y="340732"/>
                  </a:lnTo>
                  <a:lnTo>
                    <a:pt x="44626" y="377597"/>
                  </a:lnTo>
                  <a:lnTo>
                    <a:pt x="27306" y="415136"/>
                  </a:lnTo>
                  <a:lnTo>
                    <a:pt x="12443" y="453243"/>
                  </a:lnTo>
                  <a:lnTo>
                    <a:pt x="0" y="491817"/>
                  </a:lnTo>
                  <a:lnTo>
                    <a:pt x="4922" y="539762"/>
                  </a:lnTo>
                  <a:lnTo>
                    <a:pt x="13363" y="587131"/>
                  </a:lnTo>
                  <a:lnTo>
                    <a:pt x="25265" y="633716"/>
                  </a:lnTo>
                  <a:lnTo>
                    <a:pt x="40575" y="679313"/>
                  </a:lnTo>
                  <a:lnTo>
                    <a:pt x="59236" y="723716"/>
                  </a:lnTo>
                  <a:lnTo>
                    <a:pt x="81196" y="766718"/>
                  </a:lnTo>
                  <a:lnTo>
                    <a:pt x="106397" y="808114"/>
                  </a:lnTo>
                  <a:lnTo>
                    <a:pt x="134786" y="847697"/>
                  </a:lnTo>
                  <a:lnTo>
                    <a:pt x="166307" y="885263"/>
                  </a:lnTo>
                  <a:lnTo>
                    <a:pt x="200906" y="920604"/>
                  </a:lnTo>
                  <a:lnTo>
                    <a:pt x="238528" y="953515"/>
                  </a:lnTo>
                  <a:lnTo>
                    <a:pt x="279116" y="983791"/>
                  </a:lnTo>
                  <a:lnTo>
                    <a:pt x="322618" y="1011225"/>
                  </a:lnTo>
                  <a:lnTo>
                    <a:pt x="468362" y="1095369"/>
                  </a:lnTo>
                  <a:lnTo>
                    <a:pt x="427076" y="1068474"/>
                  </a:lnTo>
                  <a:lnTo>
                    <a:pt x="389677" y="1037916"/>
                  </a:lnTo>
                  <a:lnTo>
                    <a:pt x="356266" y="1004071"/>
                  </a:lnTo>
                  <a:lnTo>
                    <a:pt x="326945" y="967315"/>
                  </a:lnTo>
                  <a:lnTo>
                    <a:pt x="301813" y="928025"/>
                  </a:lnTo>
                  <a:lnTo>
                    <a:pt x="280972" y="886576"/>
                  </a:lnTo>
                  <a:lnTo>
                    <a:pt x="264522" y="843346"/>
                  </a:lnTo>
                  <a:lnTo>
                    <a:pt x="252563" y="798711"/>
                  </a:lnTo>
                  <a:lnTo>
                    <a:pt x="245198" y="753047"/>
                  </a:lnTo>
                  <a:lnTo>
                    <a:pt x="242525" y="706730"/>
                  </a:lnTo>
                  <a:lnTo>
                    <a:pt x="244647" y="660137"/>
                  </a:lnTo>
                  <a:lnTo>
                    <a:pt x="251664" y="613644"/>
                  </a:lnTo>
                  <a:lnTo>
                    <a:pt x="263676" y="567627"/>
                  </a:lnTo>
                  <a:lnTo>
                    <a:pt x="280784" y="522464"/>
                  </a:lnTo>
                  <a:lnTo>
                    <a:pt x="303090" y="478529"/>
                  </a:lnTo>
                  <a:lnTo>
                    <a:pt x="329418" y="438021"/>
                  </a:lnTo>
                  <a:lnTo>
                    <a:pt x="359272" y="401249"/>
                  </a:lnTo>
                  <a:lnTo>
                    <a:pt x="392298" y="368307"/>
                  </a:lnTo>
                  <a:lnTo>
                    <a:pt x="428141" y="339290"/>
                  </a:lnTo>
                  <a:lnTo>
                    <a:pt x="466447" y="314292"/>
                  </a:lnTo>
                  <a:lnTo>
                    <a:pt x="506862" y="293408"/>
                  </a:lnTo>
                  <a:lnTo>
                    <a:pt x="549031" y="276734"/>
                  </a:lnTo>
                  <a:lnTo>
                    <a:pt x="592600" y="264362"/>
                  </a:lnTo>
                  <a:lnTo>
                    <a:pt x="637215" y="256388"/>
                  </a:lnTo>
                  <a:lnTo>
                    <a:pt x="682522" y="252907"/>
                  </a:lnTo>
                  <a:lnTo>
                    <a:pt x="728166" y="254013"/>
                  </a:lnTo>
                  <a:lnTo>
                    <a:pt x="773793" y="259800"/>
                  </a:lnTo>
                  <a:lnTo>
                    <a:pt x="819049" y="270364"/>
                  </a:lnTo>
                  <a:lnTo>
                    <a:pt x="863579" y="285799"/>
                  </a:lnTo>
                  <a:lnTo>
                    <a:pt x="907029" y="306199"/>
                  </a:lnTo>
                  <a:lnTo>
                    <a:pt x="935476" y="281565"/>
                  </a:lnTo>
                  <a:lnTo>
                    <a:pt x="961782" y="254075"/>
                  </a:lnTo>
                  <a:lnTo>
                    <a:pt x="985701" y="223773"/>
                  </a:lnTo>
                  <a:lnTo>
                    <a:pt x="1006985" y="190705"/>
                  </a:lnTo>
                  <a:lnTo>
                    <a:pt x="1046250" y="122697"/>
                  </a:lnTo>
                  <a:lnTo>
                    <a:pt x="1034156" y="114425"/>
                  </a:lnTo>
                  <a:lnTo>
                    <a:pt x="996514" y="90991"/>
                  </a:lnTo>
                  <a:lnTo>
                    <a:pt x="953515" y="68149"/>
                  </a:lnTo>
                  <a:lnTo>
                    <a:pt x="909630" y="48668"/>
                  </a:lnTo>
                  <a:lnTo>
                    <a:pt x="865015" y="32507"/>
                  </a:lnTo>
                  <a:lnTo>
                    <a:pt x="819830" y="19623"/>
                  </a:lnTo>
                  <a:lnTo>
                    <a:pt x="774235" y="9972"/>
                  </a:lnTo>
                  <a:lnTo>
                    <a:pt x="728388" y="3513"/>
                  </a:lnTo>
                  <a:lnTo>
                    <a:pt x="682447" y="203"/>
                  </a:lnTo>
                  <a:lnTo>
                    <a:pt x="636573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169947" y="3575443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0" y="0"/>
                  </a:moveTo>
                  <a:lnTo>
                    <a:pt x="12229" y="7067"/>
                  </a:lnTo>
                  <a:lnTo>
                    <a:pt x="12407" y="6753"/>
                  </a:lnTo>
                  <a:lnTo>
                    <a:pt x="8261" y="4533"/>
                  </a:lnTo>
                  <a:lnTo>
                    <a:pt x="4104" y="23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944108" y="2732981"/>
              <a:ext cx="664845" cy="849630"/>
            </a:xfrm>
            <a:custGeom>
              <a:avLst/>
              <a:gdLst/>
              <a:ahLst/>
              <a:cxnLst/>
              <a:rect l="l" t="t" r="r" b="b"/>
              <a:pathLst>
                <a:path w="664844" h="849629">
                  <a:moveTo>
                    <a:pt x="439999" y="0"/>
                  </a:moveTo>
                  <a:lnTo>
                    <a:pt x="394692" y="3481"/>
                  </a:lnTo>
                  <a:lnTo>
                    <a:pt x="350078" y="11454"/>
                  </a:lnTo>
                  <a:lnTo>
                    <a:pt x="306509" y="23826"/>
                  </a:lnTo>
                  <a:lnTo>
                    <a:pt x="264340" y="40501"/>
                  </a:lnTo>
                  <a:lnTo>
                    <a:pt x="223926" y="61384"/>
                  </a:lnTo>
                  <a:lnTo>
                    <a:pt x="185621" y="86382"/>
                  </a:lnTo>
                  <a:lnTo>
                    <a:pt x="149779" y="115399"/>
                  </a:lnTo>
                  <a:lnTo>
                    <a:pt x="116753" y="148341"/>
                  </a:lnTo>
                  <a:lnTo>
                    <a:pt x="86900" y="185114"/>
                  </a:lnTo>
                  <a:lnTo>
                    <a:pt x="60571" y="225621"/>
                  </a:lnTo>
                  <a:lnTo>
                    <a:pt x="38264" y="269556"/>
                  </a:lnTo>
                  <a:lnTo>
                    <a:pt x="21154" y="314720"/>
                  </a:lnTo>
                  <a:lnTo>
                    <a:pt x="9140" y="360736"/>
                  </a:lnTo>
                  <a:lnTo>
                    <a:pt x="2122" y="407229"/>
                  </a:lnTo>
                  <a:lnTo>
                    <a:pt x="0" y="453822"/>
                  </a:lnTo>
                  <a:lnTo>
                    <a:pt x="2671" y="500139"/>
                  </a:lnTo>
                  <a:lnTo>
                    <a:pt x="10036" y="545804"/>
                  </a:lnTo>
                  <a:lnTo>
                    <a:pt x="21994" y="590439"/>
                  </a:lnTo>
                  <a:lnTo>
                    <a:pt x="38443" y="633669"/>
                  </a:lnTo>
                  <a:lnTo>
                    <a:pt x="59284" y="675117"/>
                  </a:lnTo>
                  <a:lnTo>
                    <a:pt x="84416" y="714408"/>
                  </a:lnTo>
                  <a:lnTo>
                    <a:pt x="113738" y="751163"/>
                  </a:lnTo>
                  <a:lnTo>
                    <a:pt x="147148" y="785009"/>
                  </a:lnTo>
                  <a:lnTo>
                    <a:pt x="184547" y="815567"/>
                  </a:lnTo>
                  <a:lnTo>
                    <a:pt x="225833" y="842461"/>
                  </a:lnTo>
                  <a:lnTo>
                    <a:pt x="238252" y="849215"/>
                  </a:lnTo>
                  <a:lnTo>
                    <a:pt x="359546" y="639117"/>
                  </a:lnTo>
                  <a:lnTo>
                    <a:pt x="380797" y="596861"/>
                  </a:lnTo>
                  <a:lnTo>
                    <a:pt x="396705" y="553369"/>
                  </a:lnTo>
                  <a:lnTo>
                    <a:pt x="407381" y="509054"/>
                  </a:lnTo>
                  <a:lnTo>
                    <a:pt x="412937" y="464331"/>
                  </a:lnTo>
                  <a:lnTo>
                    <a:pt x="413484" y="419617"/>
                  </a:lnTo>
                  <a:lnTo>
                    <a:pt x="409133" y="375325"/>
                  </a:lnTo>
                  <a:lnTo>
                    <a:pt x="399995" y="331871"/>
                  </a:lnTo>
                  <a:lnTo>
                    <a:pt x="386183" y="289670"/>
                  </a:lnTo>
                  <a:lnTo>
                    <a:pt x="367806" y="249136"/>
                  </a:lnTo>
                  <a:lnTo>
                    <a:pt x="344976" y="210686"/>
                  </a:lnTo>
                  <a:lnTo>
                    <a:pt x="317804" y="174733"/>
                  </a:lnTo>
                  <a:lnTo>
                    <a:pt x="286402" y="141694"/>
                  </a:lnTo>
                  <a:lnTo>
                    <a:pt x="250881" y="111982"/>
                  </a:lnTo>
                  <a:lnTo>
                    <a:pt x="211352" y="86013"/>
                  </a:lnTo>
                  <a:lnTo>
                    <a:pt x="256532" y="108511"/>
                  </a:lnTo>
                  <a:lnTo>
                    <a:pt x="303090" y="124918"/>
                  </a:lnTo>
                  <a:lnTo>
                    <a:pt x="350519" y="135371"/>
                  </a:lnTo>
                  <a:lnTo>
                    <a:pt x="398315" y="140006"/>
                  </a:lnTo>
                  <a:lnTo>
                    <a:pt x="445973" y="138961"/>
                  </a:lnTo>
                  <a:lnTo>
                    <a:pt x="492988" y="132370"/>
                  </a:lnTo>
                  <a:lnTo>
                    <a:pt x="538854" y="120371"/>
                  </a:lnTo>
                  <a:lnTo>
                    <a:pt x="583067" y="103101"/>
                  </a:lnTo>
                  <a:lnTo>
                    <a:pt x="625121" y="80696"/>
                  </a:lnTo>
                  <a:lnTo>
                    <a:pt x="664511" y="53292"/>
                  </a:lnTo>
                  <a:lnTo>
                    <a:pt x="621059" y="32891"/>
                  </a:lnTo>
                  <a:lnTo>
                    <a:pt x="576527" y="17457"/>
                  </a:lnTo>
                  <a:lnTo>
                    <a:pt x="531271" y="6893"/>
                  </a:lnTo>
                  <a:lnTo>
                    <a:pt x="485643" y="1105"/>
                  </a:lnTo>
                  <a:lnTo>
                    <a:pt x="439999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695502" y="2042027"/>
              <a:ext cx="1129665" cy="860425"/>
            </a:xfrm>
            <a:custGeom>
              <a:avLst/>
              <a:gdLst/>
              <a:ahLst/>
              <a:cxnLst/>
              <a:rect l="l" t="t" r="r" b="b"/>
              <a:pathLst>
                <a:path w="1129665" h="860425">
                  <a:moveTo>
                    <a:pt x="1094019" y="0"/>
                  </a:moveTo>
                  <a:lnTo>
                    <a:pt x="849063" y="424269"/>
                  </a:lnTo>
                  <a:lnTo>
                    <a:pt x="674597" y="323539"/>
                  </a:lnTo>
                  <a:lnTo>
                    <a:pt x="632339" y="302287"/>
                  </a:lnTo>
                  <a:lnTo>
                    <a:pt x="588845" y="286378"/>
                  </a:lnTo>
                  <a:lnTo>
                    <a:pt x="544528" y="275701"/>
                  </a:lnTo>
                  <a:lnTo>
                    <a:pt x="499805" y="270145"/>
                  </a:lnTo>
                  <a:lnTo>
                    <a:pt x="455089" y="269598"/>
                  </a:lnTo>
                  <a:lnTo>
                    <a:pt x="410796" y="273949"/>
                  </a:lnTo>
                  <a:lnTo>
                    <a:pt x="367342" y="283088"/>
                  </a:lnTo>
                  <a:lnTo>
                    <a:pt x="325140" y="296902"/>
                  </a:lnTo>
                  <a:lnTo>
                    <a:pt x="284606" y="315280"/>
                  </a:lnTo>
                  <a:lnTo>
                    <a:pt x="246156" y="338112"/>
                  </a:lnTo>
                  <a:lnTo>
                    <a:pt x="210203" y="365285"/>
                  </a:lnTo>
                  <a:lnTo>
                    <a:pt x="177163" y="396689"/>
                  </a:lnTo>
                  <a:lnTo>
                    <a:pt x="147451" y="432213"/>
                  </a:lnTo>
                  <a:lnTo>
                    <a:pt x="121483" y="471744"/>
                  </a:lnTo>
                  <a:lnTo>
                    <a:pt x="0" y="682157"/>
                  </a:lnTo>
                  <a:lnTo>
                    <a:pt x="157984" y="773358"/>
                  </a:lnTo>
                  <a:lnTo>
                    <a:pt x="200745" y="795995"/>
                  </a:lnTo>
                  <a:lnTo>
                    <a:pt x="244406" y="815144"/>
                  </a:lnTo>
                  <a:lnTo>
                    <a:pt x="288795" y="830850"/>
                  </a:lnTo>
                  <a:lnTo>
                    <a:pt x="333742" y="843161"/>
                  </a:lnTo>
                  <a:lnTo>
                    <a:pt x="379075" y="852120"/>
                  </a:lnTo>
                  <a:lnTo>
                    <a:pt x="424623" y="857775"/>
                  </a:lnTo>
                  <a:lnTo>
                    <a:pt x="470215" y="860172"/>
                  </a:lnTo>
                  <a:lnTo>
                    <a:pt x="515679" y="859355"/>
                  </a:lnTo>
                  <a:lnTo>
                    <a:pt x="560846" y="855371"/>
                  </a:lnTo>
                  <a:lnTo>
                    <a:pt x="605543" y="848266"/>
                  </a:lnTo>
                  <a:lnTo>
                    <a:pt x="649599" y="838085"/>
                  </a:lnTo>
                  <a:lnTo>
                    <a:pt x="692843" y="824875"/>
                  </a:lnTo>
                  <a:lnTo>
                    <a:pt x="735105" y="808681"/>
                  </a:lnTo>
                  <a:lnTo>
                    <a:pt x="776213" y="789550"/>
                  </a:lnTo>
                  <a:lnTo>
                    <a:pt x="815995" y="767526"/>
                  </a:lnTo>
                  <a:lnTo>
                    <a:pt x="854282" y="742656"/>
                  </a:lnTo>
                  <a:lnTo>
                    <a:pt x="890900" y="714986"/>
                  </a:lnTo>
                  <a:lnTo>
                    <a:pt x="925681" y="684561"/>
                  </a:lnTo>
                  <a:lnTo>
                    <a:pt x="958451" y="651428"/>
                  </a:lnTo>
                  <a:lnTo>
                    <a:pt x="989041" y="615632"/>
                  </a:lnTo>
                  <a:lnTo>
                    <a:pt x="1017279" y="577219"/>
                  </a:lnTo>
                  <a:lnTo>
                    <a:pt x="1042994" y="536234"/>
                  </a:lnTo>
                  <a:lnTo>
                    <a:pt x="1067574" y="489412"/>
                  </a:lnTo>
                  <a:lnTo>
                    <a:pt x="1087985" y="441532"/>
                  </a:lnTo>
                  <a:lnTo>
                    <a:pt x="1104289" y="392820"/>
                  </a:lnTo>
                  <a:lnTo>
                    <a:pt x="1116544" y="343498"/>
                  </a:lnTo>
                  <a:lnTo>
                    <a:pt x="1124811" y="293791"/>
                  </a:lnTo>
                  <a:lnTo>
                    <a:pt x="1129150" y="243923"/>
                  </a:lnTo>
                  <a:lnTo>
                    <a:pt x="1129620" y="194117"/>
                  </a:lnTo>
                  <a:lnTo>
                    <a:pt x="1126283" y="144598"/>
                  </a:lnTo>
                  <a:lnTo>
                    <a:pt x="1119196" y="95589"/>
                  </a:lnTo>
                  <a:lnTo>
                    <a:pt x="1108422" y="47315"/>
                  </a:lnTo>
                  <a:lnTo>
                    <a:pt x="1094019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167950" y="1602045"/>
              <a:ext cx="621665" cy="864869"/>
            </a:xfrm>
            <a:custGeom>
              <a:avLst/>
              <a:gdLst/>
              <a:ahLst/>
              <a:cxnLst/>
              <a:rect l="l" t="t" r="r" b="b"/>
              <a:pathLst>
                <a:path w="621665" h="864869">
                  <a:moveTo>
                    <a:pt x="175414" y="0"/>
                  </a:moveTo>
                  <a:lnTo>
                    <a:pt x="53944" y="210397"/>
                  </a:lnTo>
                  <a:lnTo>
                    <a:pt x="32691" y="252655"/>
                  </a:lnTo>
                  <a:lnTo>
                    <a:pt x="16782" y="296149"/>
                  </a:lnTo>
                  <a:lnTo>
                    <a:pt x="6104" y="340466"/>
                  </a:lnTo>
                  <a:lnTo>
                    <a:pt x="547" y="385190"/>
                  </a:lnTo>
                  <a:lnTo>
                    <a:pt x="0" y="429906"/>
                  </a:lnTo>
                  <a:lnTo>
                    <a:pt x="4350" y="474199"/>
                  </a:lnTo>
                  <a:lnTo>
                    <a:pt x="13488" y="517654"/>
                  </a:lnTo>
                  <a:lnTo>
                    <a:pt x="27302" y="559856"/>
                  </a:lnTo>
                  <a:lnTo>
                    <a:pt x="45680" y="600391"/>
                  </a:lnTo>
                  <a:lnTo>
                    <a:pt x="68512" y="638842"/>
                  </a:lnTo>
                  <a:lnTo>
                    <a:pt x="95685" y="674796"/>
                  </a:lnTo>
                  <a:lnTo>
                    <a:pt x="127090" y="707838"/>
                  </a:lnTo>
                  <a:lnTo>
                    <a:pt x="162615" y="737551"/>
                  </a:lnTo>
                  <a:lnTo>
                    <a:pt x="202148" y="763522"/>
                  </a:lnTo>
                  <a:lnTo>
                    <a:pt x="376614" y="864252"/>
                  </a:lnTo>
                  <a:lnTo>
                    <a:pt x="621570" y="439982"/>
                  </a:lnTo>
                  <a:lnTo>
                    <a:pt x="603357" y="393281"/>
                  </a:lnTo>
                  <a:lnTo>
                    <a:pt x="581546" y="348024"/>
                  </a:lnTo>
                  <a:lnTo>
                    <a:pt x="556200" y="304443"/>
                  </a:lnTo>
                  <a:lnTo>
                    <a:pt x="527382" y="262773"/>
                  </a:lnTo>
                  <a:lnTo>
                    <a:pt x="495154" y="223244"/>
                  </a:lnTo>
                  <a:lnTo>
                    <a:pt x="459579" y="186091"/>
                  </a:lnTo>
                  <a:lnTo>
                    <a:pt x="420721" y="151545"/>
                  </a:lnTo>
                  <a:lnTo>
                    <a:pt x="378640" y="119840"/>
                  </a:lnTo>
                  <a:lnTo>
                    <a:pt x="333498" y="91269"/>
                  </a:lnTo>
                  <a:lnTo>
                    <a:pt x="175414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641834" y="4656414"/>
            <a:ext cx="1028700" cy="902969"/>
            <a:chOff x="1641834" y="4656414"/>
            <a:chExt cx="1028700" cy="902969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8266" y="4822597"/>
              <a:ext cx="73333" cy="7333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149973" y="4656414"/>
              <a:ext cx="320675" cy="570230"/>
            </a:xfrm>
            <a:custGeom>
              <a:avLst/>
              <a:gdLst/>
              <a:ahLst/>
              <a:cxnLst/>
              <a:rect l="l" t="t" r="r" b="b"/>
              <a:pathLst>
                <a:path w="320675" h="570229">
                  <a:moveTo>
                    <a:pt x="89647" y="559103"/>
                  </a:moveTo>
                  <a:lnTo>
                    <a:pt x="90277" y="560475"/>
                  </a:lnTo>
                  <a:lnTo>
                    <a:pt x="93408" y="563731"/>
                  </a:lnTo>
                  <a:lnTo>
                    <a:pt x="96612" y="566904"/>
                  </a:lnTo>
                  <a:lnTo>
                    <a:pt x="99869" y="570003"/>
                  </a:lnTo>
                  <a:lnTo>
                    <a:pt x="89647" y="559103"/>
                  </a:lnTo>
                  <a:close/>
                </a:path>
                <a:path w="320675" h="570229">
                  <a:moveTo>
                    <a:pt x="298428" y="0"/>
                  </a:moveTo>
                  <a:lnTo>
                    <a:pt x="212708" y="31195"/>
                  </a:lnTo>
                  <a:lnTo>
                    <a:pt x="168934" y="50863"/>
                  </a:lnTo>
                  <a:lnTo>
                    <a:pt x="129492" y="76075"/>
                  </a:lnTo>
                  <a:lnTo>
                    <a:pt x="94687" y="106187"/>
                  </a:lnTo>
                  <a:lnTo>
                    <a:pt x="64818" y="140556"/>
                  </a:lnTo>
                  <a:lnTo>
                    <a:pt x="40185" y="178539"/>
                  </a:lnTo>
                  <a:lnTo>
                    <a:pt x="21087" y="219495"/>
                  </a:lnTo>
                  <a:lnTo>
                    <a:pt x="7824" y="262782"/>
                  </a:lnTo>
                  <a:lnTo>
                    <a:pt x="695" y="307756"/>
                  </a:lnTo>
                  <a:lnTo>
                    <a:pt x="0" y="353776"/>
                  </a:lnTo>
                  <a:lnTo>
                    <a:pt x="6037" y="400199"/>
                  </a:lnTo>
                  <a:lnTo>
                    <a:pt x="19107" y="446384"/>
                  </a:lnTo>
                  <a:lnTo>
                    <a:pt x="34257" y="481483"/>
                  </a:lnTo>
                  <a:lnTo>
                    <a:pt x="74959" y="543439"/>
                  </a:lnTo>
                  <a:lnTo>
                    <a:pt x="89647" y="559103"/>
                  </a:lnTo>
                  <a:lnTo>
                    <a:pt x="86811" y="552928"/>
                  </a:lnTo>
                  <a:lnTo>
                    <a:pt x="83501" y="545270"/>
                  </a:lnTo>
                  <a:lnTo>
                    <a:pt x="63809" y="482730"/>
                  </a:lnTo>
                  <a:lnTo>
                    <a:pt x="56823" y="435545"/>
                  </a:lnTo>
                  <a:lnTo>
                    <a:pt x="56159" y="388615"/>
                  </a:lnTo>
                  <a:lnTo>
                    <a:pt x="61561" y="342493"/>
                  </a:lnTo>
                  <a:lnTo>
                    <a:pt x="72771" y="297732"/>
                  </a:lnTo>
                  <a:lnTo>
                    <a:pt x="89530" y="254886"/>
                  </a:lnTo>
                  <a:lnTo>
                    <a:pt x="111580" y="214507"/>
                  </a:lnTo>
                  <a:lnTo>
                    <a:pt x="138664" y="177148"/>
                  </a:lnTo>
                  <a:lnTo>
                    <a:pt x="170524" y="143363"/>
                  </a:lnTo>
                  <a:lnTo>
                    <a:pt x="206901" y="113705"/>
                  </a:lnTo>
                  <a:lnTo>
                    <a:pt x="247538" y="88727"/>
                  </a:lnTo>
                  <a:lnTo>
                    <a:pt x="292177" y="68982"/>
                  </a:lnTo>
                  <a:lnTo>
                    <a:pt x="320281" y="60050"/>
                  </a:lnTo>
                  <a:lnTo>
                    <a:pt x="298428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206133" y="4716461"/>
              <a:ext cx="270510" cy="536575"/>
            </a:xfrm>
            <a:custGeom>
              <a:avLst/>
              <a:gdLst/>
              <a:ahLst/>
              <a:cxnLst/>
              <a:rect l="l" t="t" r="r" b="b"/>
              <a:pathLst>
                <a:path w="270510" h="536575">
                  <a:moveTo>
                    <a:pt x="264121" y="0"/>
                  </a:moveTo>
                  <a:lnTo>
                    <a:pt x="191378" y="28677"/>
                  </a:lnTo>
                  <a:lnTo>
                    <a:pt x="150741" y="53656"/>
                  </a:lnTo>
                  <a:lnTo>
                    <a:pt x="114364" y="83314"/>
                  </a:lnTo>
                  <a:lnTo>
                    <a:pt x="82505" y="117100"/>
                  </a:lnTo>
                  <a:lnTo>
                    <a:pt x="55421" y="154459"/>
                  </a:lnTo>
                  <a:lnTo>
                    <a:pt x="33370" y="194839"/>
                  </a:lnTo>
                  <a:lnTo>
                    <a:pt x="16611" y="237686"/>
                  </a:lnTo>
                  <a:lnTo>
                    <a:pt x="5402" y="282447"/>
                  </a:lnTo>
                  <a:lnTo>
                    <a:pt x="0" y="328569"/>
                  </a:lnTo>
                  <a:lnTo>
                    <a:pt x="663" y="375498"/>
                  </a:lnTo>
                  <a:lnTo>
                    <a:pt x="7649" y="422682"/>
                  </a:lnTo>
                  <a:lnTo>
                    <a:pt x="21217" y="469566"/>
                  </a:lnTo>
                  <a:lnTo>
                    <a:pt x="43916" y="510160"/>
                  </a:lnTo>
                  <a:lnTo>
                    <a:pt x="75509" y="536580"/>
                  </a:lnTo>
                  <a:lnTo>
                    <a:pt x="64733" y="519412"/>
                  </a:lnTo>
                  <a:lnTo>
                    <a:pt x="54914" y="501470"/>
                  </a:lnTo>
                  <a:lnTo>
                    <a:pt x="38348" y="463336"/>
                  </a:lnTo>
                  <a:lnTo>
                    <a:pt x="25467" y="418827"/>
                  </a:lnTo>
                  <a:lnTo>
                    <a:pt x="18834" y="374035"/>
                  </a:lnTo>
                  <a:lnTo>
                    <a:pt x="18204" y="329486"/>
                  </a:lnTo>
                  <a:lnTo>
                    <a:pt x="23332" y="285703"/>
                  </a:lnTo>
                  <a:lnTo>
                    <a:pt x="33972" y="243213"/>
                  </a:lnTo>
                  <a:lnTo>
                    <a:pt x="49881" y="202539"/>
                  </a:lnTo>
                  <a:lnTo>
                    <a:pt x="70814" y="164208"/>
                  </a:lnTo>
                  <a:lnTo>
                    <a:pt x="96525" y="128744"/>
                  </a:lnTo>
                  <a:lnTo>
                    <a:pt x="126769" y="96672"/>
                  </a:lnTo>
                  <a:lnTo>
                    <a:pt x="161303" y="68518"/>
                  </a:lnTo>
                  <a:lnTo>
                    <a:pt x="199881" y="44806"/>
                  </a:lnTo>
                  <a:lnTo>
                    <a:pt x="242258" y="26062"/>
                  </a:lnTo>
                  <a:lnTo>
                    <a:pt x="270382" y="17203"/>
                  </a:lnTo>
                  <a:lnTo>
                    <a:pt x="264121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663329" y="5265045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5" h="3175">
                  <a:moveTo>
                    <a:pt x="6642" y="165"/>
                  </a:moveTo>
                  <a:lnTo>
                    <a:pt x="6578" y="0"/>
                  </a:lnTo>
                  <a:lnTo>
                    <a:pt x="4406" y="863"/>
                  </a:lnTo>
                  <a:lnTo>
                    <a:pt x="2374" y="1714"/>
                  </a:lnTo>
                  <a:lnTo>
                    <a:pt x="2235" y="1765"/>
                  </a:lnTo>
                  <a:lnTo>
                    <a:pt x="0" y="2590"/>
                  </a:lnTo>
                  <a:lnTo>
                    <a:pt x="6642" y="165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224338" y="4733666"/>
              <a:ext cx="439420" cy="582295"/>
            </a:xfrm>
            <a:custGeom>
              <a:avLst/>
              <a:gdLst/>
              <a:ahLst/>
              <a:cxnLst/>
              <a:rect l="l" t="t" r="r" b="b"/>
              <a:pathLst>
                <a:path w="439419" h="582295">
                  <a:moveTo>
                    <a:pt x="252174" y="0"/>
                  </a:moveTo>
                  <a:lnTo>
                    <a:pt x="181672" y="27602"/>
                  </a:lnTo>
                  <a:lnTo>
                    <a:pt x="143095" y="51314"/>
                  </a:lnTo>
                  <a:lnTo>
                    <a:pt x="108562" y="79469"/>
                  </a:lnTo>
                  <a:lnTo>
                    <a:pt x="78318" y="111540"/>
                  </a:lnTo>
                  <a:lnTo>
                    <a:pt x="52608" y="147004"/>
                  </a:lnTo>
                  <a:lnTo>
                    <a:pt x="31676" y="185335"/>
                  </a:lnTo>
                  <a:lnTo>
                    <a:pt x="15768" y="226009"/>
                  </a:lnTo>
                  <a:lnTo>
                    <a:pt x="5127" y="268499"/>
                  </a:lnTo>
                  <a:lnTo>
                    <a:pt x="0" y="312282"/>
                  </a:lnTo>
                  <a:lnTo>
                    <a:pt x="629" y="356832"/>
                  </a:lnTo>
                  <a:lnTo>
                    <a:pt x="7260" y="401624"/>
                  </a:lnTo>
                  <a:lnTo>
                    <a:pt x="20139" y="446133"/>
                  </a:lnTo>
                  <a:lnTo>
                    <a:pt x="36705" y="484265"/>
                  </a:lnTo>
                  <a:lnTo>
                    <a:pt x="57300" y="519366"/>
                  </a:lnTo>
                  <a:lnTo>
                    <a:pt x="95070" y="543264"/>
                  </a:lnTo>
                  <a:lnTo>
                    <a:pt x="135691" y="561743"/>
                  </a:lnTo>
                  <a:lnTo>
                    <a:pt x="178545" y="574514"/>
                  </a:lnTo>
                  <a:lnTo>
                    <a:pt x="223014" y="581287"/>
                  </a:lnTo>
                  <a:lnTo>
                    <a:pt x="268480" y="581774"/>
                  </a:lnTo>
                  <a:lnTo>
                    <a:pt x="314325" y="575687"/>
                  </a:lnTo>
                  <a:lnTo>
                    <a:pt x="359929" y="562736"/>
                  </a:lnTo>
                  <a:lnTo>
                    <a:pt x="439006" y="533952"/>
                  </a:lnTo>
                  <a:lnTo>
                    <a:pt x="394677" y="545204"/>
                  </a:lnTo>
                  <a:lnTo>
                    <a:pt x="350352" y="547335"/>
                  </a:lnTo>
                  <a:lnTo>
                    <a:pt x="307193" y="540889"/>
                  </a:lnTo>
                  <a:lnTo>
                    <a:pt x="266364" y="526409"/>
                  </a:lnTo>
                  <a:lnTo>
                    <a:pt x="229029" y="504437"/>
                  </a:lnTo>
                  <a:lnTo>
                    <a:pt x="196352" y="475517"/>
                  </a:lnTo>
                  <a:lnTo>
                    <a:pt x="169495" y="440191"/>
                  </a:lnTo>
                  <a:lnTo>
                    <a:pt x="149622" y="399003"/>
                  </a:lnTo>
                  <a:lnTo>
                    <a:pt x="138501" y="355556"/>
                  </a:lnTo>
                  <a:lnTo>
                    <a:pt x="136157" y="312093"/>
                  </a:lnTo>
                  <a:lnTo>
                    <a:pt x="142076" y="269710"/>
                  </a:lnTo>
                  <a:lnTo>
                    <a:pt x="155747" y="229500"/>
                  </a:lnTo>
                  <a:lnTo>
                    <a:pt x="176659" y="192560"/>
                  </a:lnTo>
                  <a:lnTo>
                    <a:pt x="204300" y="159983"/>
                  </a:lnTo>
                  <a:lnTo>
                    <a:pt x="238159" y="132865"/>
                  </a:lnTo>
                  <a:lnTo>
                    <a:pt x="277723" y="112300"/>
                  </a:lnTo>
                  <a:lnTo>
                    <a:pt x="277427" y="93484"/>
                  </a:lnTo>
                  <a:lnTo>
                    <a:pt x="275352" y="74571"/>
                  </a:lnTo>
                  <a:lnTo>
                    <a:pt x="271434" y="55669"/>
                  </a:lnTo>
                  <a:lnTo>
                    <a:pt x="265608" y="36888"/>
                  </a:lnTo>
                  <a:lnTo>
                    <a:pt x="252174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663342" y="5265037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5" h="3175">
                  <a:moveTo>
                    <a:pt x="6575" y="0"/>
                  </a:moveTo>
                  <a:lnTo>
                    <a:pt x="4397" y="869"/>
                  </a:lnTo>
                  <a:lnTo>
                    <a:pt x="2230" y="1769"/>
                  </a:lnTo>
                  <a:lnTo>
                    <a:pt x="0" y="2586"/>
                  </a:lnTo>
                  <a:lnTo>
                    <a:pt x="6638" y="167"/>
                  </a:lnTo>
                  <a:lnTo>
                    <a:pt x="6575" y="0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360500" y="4845960"/>
              <a:ext cx="309880" cy="435609"/>
            </a:xfrm>
            <a:custGeom>
              <a:avLst/>
              <a:gdLst/>
              <a:ahLst/>
              <a:cxnLst/>
              <a:rect l="l" t="t" r="r" b="b"/>
              <a:pathLst>
                <a:path w="309880" h="435610">
                  <a:moveTo>
                    <a:pt x="141555" y="0"/>
                  </a:moveTo>
                  <a:lnTo>
                    <a:pt x="101995" y="20568"/>
                  </a:lnTo>
                  <a:lnTo>
                    <a:pt x="68139" y="47689"/>
                  </a:lnTo>
                  <a:lnTo>
                    <a:pt x="40500" y="80268"/>
                  </a:lnTo>
                  <a:lnTo>
                    <a:pt x="19589" y="117209"/>
                  </a:lnTo>
                  <a:lnTo>
                    <a:pt x="5918" y="157419"/>
                  </a:lnTo>
                  <a:lnTo>
                    <a:pt x="0" y="199803"/>
                  </a:lnTo>
                  <a:lnTo>
                    <a:pt x="2344" y="243266"/>
                  </a:lnTo>
                  <a:lnTo>
                    <a:pt x="13465" y="286713"/>
                  </a:lnTo>
                  <a:lnTo>
                    <a:pt x="33338" y="327901"/>
                  </a:lnTo>
                  <a:lnTo>
                    <a:pt x="60195" y="363227"/>
                  </a:lnTo>
                  <a:lnTo>
                    <a:pt x="92872" y="392147"/>
                  </a:lnTo>
                  <a:lnTo>
                    <a:pt x="130206" y="414119"/>
                  </a:lnTo>
                  <a:lnTo>
                    <a:pt x="171033" y="428599"/>
                  </a:lnTo>
                  <a:lnTo>
                    <a:pt x="214190" y="435045"/>
                  </a:lnTo>
                  <a:lnTo>
                    <a:pt x="258513" y="432914"/>
                  </a:lnTo>
                  <a:lnTo>
                    <a:pt x="302838" y="421662"/>
                  </a:lnTo>
                  <a:lnTo>
                    <a:pt x="309414" y="419076"/>
                  </a:lnTo>
                  <a:lnTo>
                    <a:pt x="267928" y="305090"/>
                  </a:lnTo>
                  <a:lnTo>
                    <a:pt x="247028" y="263299"/>
                  </a:lnTo>
                  <a:lnTo>
                    <a:pt x="218142" y="228465"/>
                  </a:lnTo>
                  <a:lnTo>
                    <a:pt x="182829" y="201316"/>
                  </a:lnTo>
                  <a:lnTo>
                    <a:pt x="142645" y="182577"/>
                  </a:lnTo>
                  <a:lnTo>
                    <a:pt x="99149" y="172975"/>
                  </a:lnTo>
                  <a:lnTo>
                    <a:pt x="53898" y="173237"/>
                  </a:lnTo>
                  <a:lnTo>
                    <a:pt x="8449" y="184088"/>
                  </a:lnTo>
                  <a:lnTo>
                    <a:pt x="52835" y="161456"/>
                  </a:lnTo>
                  <a:lnTo>
                    <a:pt x="89218" y="129832"/>
                  </a:lnTo>
                  <a:lnTo>
                    <a:pt x="116719" y="91114"/>
                  </a:lnTo>
                  <a:lnTo>
                    <a:pt x="134458" y="47204"/>
                  </a:lnTo>
                  <a:lnTo>
                    <a:pt x="141555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10750" y="4920499"/>
              <a:ext cx="351155" cy="638810"/>
            </a:xfrm>
            <a:custGeom>
              <a:avLst/>
              <a:gdLst/>
              <a:ahLst/>
              <a:cxnLst/>
              <a:rect l="l" t="t" r="r" b="b"/>
              <a:pathLst>
                <a:path w="351155" h="638810">
                  <a:moveTo>
                    <a:pt x="142993" y="0"/>
                  </a:moveTo>
                  <a:lnTo>
                    <a:pt x="226771" y="230181"/>
                  </a:lnTo>
                  <a:lnTo>
                    <a:pt x="132114" y="264630"/>
                  </a:lnTo>
                  <a:lnTo>
                    <a:pt x="90323" y="285531"/>
                  </a:lnTo>
                  <a:lnTo>
                    <a:pt x="55489" y="314418"/>
                  </a:lnTo>
                  <a:lnTo>
                    <a:pt x="28340" y="349734"/>
                  </a:lnTo>
                  <a:lnTo>
                    <a:pt x="9601" y="389920"/>
                  </a:lnTo>
                  <a:lnTo>
                    <a:pt x="0" y="433418"/>
                  </a:lnTo>
                  <a:lnTo>
                    <a:pt x="261" y="478671"/>
                  </a:lnTo>
                  <a:lnTo>
                    <a:pt x="11096" y="524052"/>
                  </a:lnTo>
                  <a:lnTo>
                    <a:pt x="52669" y="638270"/>
                  </a:lnTo>
                  <a:lnTo>
                    <a:pt x="138376" y="607080"/>
                  </a:lnTo>
                  <a:lnTo>
                    <a:pt x="182155" y="587407"/>
                  </a:lnTo>
                  <a:lnTo>
                    <a:pt x="221598" y="562193"/>
                  </a:lnTo>
                  <a:lnTo>
                    <a:pt x="256404" y="532080"/>
                  </a:lnTo>
                  <a:lnTo>
                    <a:pt x="286273" y="497710"/>
                  </a:lnTo>
                  <a:lnTo>
                    <a:pt x="310907" y="459726"/>
                  </a:lnTo>
                  <a:lnTo>
                    <a:pt x="330006" y="418770"/>
                  </a:lnTo>
                  <a:lnTo>
                    <a:pt x="343269" y="375484"/>
                  </a:lnTo>
                  <a:lnTo>
                    <a:pt x="350398" y="330511"/>
                  </a:lnTo>
                  <a:lnTo>
                    <a:pt x="351093" y="284492"/>
                  </a:lnTo>
                  <a:lnTo>
                    <a:pt x="345054" y="238071"/>
                  </a:lnTo>
                  <a:lnTo>
                    <a:pt x="331982" y="191889"/>
                  </a:lnTo>
                  <a:lnTo>
                    <a:pt x="312250" y="147996"/>
                  </a:lnTo>
                  <a:lnTo>
                    <a:pt x="286948" y="108465"/>
                  </a:lnTo>
                  <a:lnTo>
                    <a:pt x="256724" y="73598"/>
                  </a:lnTo>
                  <a:lnTo>
                    <a:pt x="222226" y="43696"/>
                  </a:lnTo>
                  <a:lnTo>
                    <a:pt x="184100" y="19063"/>
                  </a:lnTo>
                  <a:lnTo>
                    <a:pt x="142993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41834" y="4899685"/>
              <a:ext cx="396240" cy="297180"/>
            </a:xfrm>
            <a:custGeom>
              <a:avLst/>
              <a:gdLst/>
              <a:ahLst/>
              <a:cxnLst/>
              <a:rect l="l" t="t" r="r" b="b"/>
              <a:pathLst>
                <a:path w="396239" h="297179">
                  <a:moveTo>
                    <a:pt x="178013" y="0"/>
                  </a:moveTo>
                  <a:lnTo>
                    <a:pt x="131738" y="6053"/>
                  </a:lnTo>
                  <a:lnTo>
                    <a:pt x="85805" y="19068"/>
                  </a:lnTo>
                  <a:lnTo>
                    <a:pt x="0" y="50300"/>
                  </a:lnTo>
                  <a:lnTo>
                    <a:pt x="41560" y="164483"/>
                  </a:lnTo>
                  <a:lnTo>
                    <a:pt x="62444" y="206234"/>
                  </a:lnTo>
                  <a:lnTo>
                    <a:pt x="91332" y="241067"/>
                  </a:lnTo>
                  <a:lnTo>
                    <a:pt x="126648" y="268216"/>
                  </a:lnTo>
                  <a:lnTo>
                    <a:pt x="166833" y="286955"/>
                  </a:lnTo>
                  <a:lnTo>
                    <a:pt x="210329" y="296557"/>
                  </a:lnTo>
                  <a:lnTo>
                    <a:pt x="255581" y="296295"/>
                  </a:lnTo>
                  <a:lnTo>
                    <a:pt x="301029" y="285444"/>
                  </a:lnTo>
                  <a:lnTo>
                    <a:pt x="395686" y="250995"/>
                  </a:lnTo>
                  <a:lnTo>
                    <a:pt x="311908" y="20813"/>
                  </a:lnTo>
                  <a:lnTo>
                    <a:pt x="268736" y="7676"/>
                  </a:lnTo>
                  <a:lnTo>
                    <a:pt x="223891" y="639"/>
                  </a:lnTo>
                  <a:lnTo>
                    <a:pt x="178013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3</a:t>
            </a:fld>
            <a:endParaRPr spc="2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638"/>
            <a:ext cx="5473700" cy="4572000"/>
          </a:xfrm>
          <a:custGeom>
            <a:avLst/>
            <a:gdLst/>
            <a:ahLst/>
            <a:cxnLst/>
            <a:rect l="l" t="t" r="r" b="b"/>
            <a:pathLst>
              <a:path w="5473700" h="4572000">
                <a:moveTo>
                  <a:pt x="5473122" y="0"/>
                </a:moveTo>
                <a:lnTo>
                  <a:pt x="5167505" y="0"/>
                </a:lnTo>
                <a:lnTo>
                  <a:pt x="5156769" y="50800"/>
                </a:lnTo>
                <a:lnTo>
                  <a:pt x="5145666" y="88900"/>
                </a:lnTo>
                <a:lnTo>
                  <a:pt x="5134198" y="139700"/>
                </a:lnTo>
                <a:lnTo>
                  <a:pt x="5122367" y="177800"/>
                </a:lnTo>
                <a:lnTo>
                  <a:pt x="5110175" y="228600"/>
                </a:lnTo>
                <a:lnTo>
                  <a:pt x="5097623" y="266700"/>
                </a:lnTo>
                <a:lnTo>
                  <a:pt x="5084713" y="317500"/>
                </a:lnTo>
                <a:lnTo>
                  <a:pt x="5071446" y="355600"/>
                </a:lnTo>
                <a:lnTo>
                  <a:pt x="5057825" y="406400"/>
                </a:lnTo>
                <a:lnTo>
                  <a:pt x="5043850" y="444500"/>
                </a:lnTo>
                <a:lnTo>
                  <a:pt x="5029524" y="495300"/>
                </a:lnTo>
                <a:lnTo>
                  <a:pt x="5014848" y="533400"/>
                </a:lnTo>
                <a:lnTo>
                  <a:pt x="4999824" y="584200"/>
                </a:lnTo>
                <a:lnTo>
                  <a:pt x="4984454" y="622300"/>
                </a:lnTo>
                <a:lnTo>
                  <a:pt x="4968739" y="660400"/>
                </a:lnTo>
                <a:lnTo>
                  <a:pt x="4952682" y="711200"/>
                </a:lnTo>
                <a:lnTo>
                  <a:pt x="4936282" y="749300"/>
                </a:lnTo>
                <a:lnTo>
                  <a:pt x="4919543" y="787400"/>
                </a:lnTo>
                <a:lnTo>
                  <a:pt x="4902466" y="838200"/>
                </a:lnTo>
                <a:lnTo>
                  <a:pt x="4885053" y="876300"/>
                </a:lnTo>
                <a:lnTo>
                  <a:pt x="4867305" y="914400"/>
                </a:lnTo>
                <a:lnTo>
                  <a:pt x="4849224" y="965200"/>
                </a:lnTo>
                <a:lnTo>
                  <a:pt x="4830812" y="1003300"/>
                </a:lnTo>
                <a:lnTo>
                  <a:pt x="4812071" y="1041400"/>
                </a:lnTo>
                <a:lnTo>
                  <a:pt x="4793001" y="1079500"/>
                </a:lnTo>
                <a:lnTo>
                  <a:pt x="4773605" y="1130300"/>
                </a:lnTo>
                <a:lnTo>
                  <a:pt x="4753884" y="1168400"/>
                </a:lnTo>
                <a:lnTo>
                  <a:pt x="4733841" y="1206500"/>
                </a:lnTo>
                <a:lnTo>
                  <a:pt x="4713476" y="1244600"/>
                </a:lnTo>
                <a:lnTo>
                  <a:pt x="4692792" y="1282700"/>
                </a:lnTo>
                <a:lnTo>
                  <a:pt x="4671790" y="1333500"/>
                </a:lnTo>
                <a:lnTo>
                  <a:pt x="4650472" y="1371600"/>
                </a:lnTo>
                <a:lnTo>
                  <a:pt x="4628839" y="1409700"/>
                </a:lnTo>
                <a:lnTo>
                  <a:pt x="4606893" y="1447800"/>
                </a:lnTo>
                <a:lnTo>
                  <a:pt x="4584636" y="1485900"/>
                </a:lnTo>
                <a:lnTo>
                  <a:pt x="4562070" y="1524000"/>
                </a:lnTo>
                <a:lnTo>
                  <a:pt x="4539196" y="1562100"/>
                </a:lnTo>
                <a:lnTo>
                  <a:pt x="4516016" y="1600200"/>
                </a:lnTo>
                <a:lnTo>
                  <a:pt x="4492531" y="1638300"/>
                </a:lnTo>
                <a:lnTo>
                  <a:pt x="4468744" y="1676400"/>
                </a:lnTo>
                <a:lnTo>
                  <a:pt x="4444655" y="1714500"/>
                </a:lnTo>
                <a:lnTo>
                  <a:pt x="4420267" y="1752600"/>
                </a:lnTo>
                <a:lnTo>
                  <a:pt x="4395582" y="1790700"/>
                </a:lnTo>
                <a:lnTo>
                  <a:pt x="4370600" y="1828800"/>
                </a:lnTo>
                <a:lnTo>
                  <a:pt x="4345324" y="1866900"/>
                </a:lnTo>
                <a:lnTo>
                  <a:pt x="4319755" y="1905000"/>
                </a:lnTo>
                <a:lnTo>
                  <a:pt x="4293895" y="1943100"/>
                </a:lnTo>
                <a:lnTo>
                  <a:pt x="4267746" y="1981200"/>
                </a:lnTo>
                <a:lnTo>
                  <a:pt x="4241309" y="2019300"/>
                </a:lnTo>
                <a:lnTo>
                  <a:pt x="4214586" y="2044700"/>
                </a:lnTo>
                <a:lnTo>
                  <a:pt x="4187579" y="2082800"/>
                </a:lnTo>
                <a:lnTo>
                  <a:pt x="4160289" y="2120900"/>
                </a:lnTo>
                <a:lnTo>
                  <a:pt x="4132718" y="2159000"/>
                </a:lnTo>
                <a:lnTo>
                  <a:pt x="4104868" y="2197100"/>
                </a:lnTo>
                <a:lnTo>
                  <a:pt x="4076740" y="2222500"/>
                </a:lnTo>
                <a:lnTo>
                  <a:pt x="4048336" y="2260600"/>
                </a:lnTo>
                <a:lnTo>
                  <a:pt x="4019658" y="2298700"/>
                </a:lnTo>
                <a:lnTo>
                  <a:pt x="3990708" y="2336800"/>
                </a:lnTo>
                <a:lnTo>
                  <a:pt x="3961486" y="2362200"/>
                </a:lnTo>
                <a:lnTo>
                  <a:pt x="3931995" y="2400300"/>
                </a:lnTo>
                <a:lnTo>
                  <a:pt x="3902237" y="2438400"/>
                </a:lnTo>
                <a:lnTo>
                  <a:pt x="3872213" y="2463800"/>
                </a:lnTo>
                <a:lnTo>
                  <a:pt x="3841925" y="2501900"/>
                </a:lnTo>
                <a:lnTo>
                  <a:pt x="3811374" y="2527300"/>
                </a:lnTo>
                <a:lnTo>
                  <a:pt x="3780562" y="2565400"/>
                </a:lnTo>
                <a:lnTo>
                  <a:pt x="3749491" y="2590800"/>
                </a:lnTo>
                <a:lnTo>
                  <a:pt x="3718163" y="2628900"/>
                </a:lnTo>
                <a:lnTo>
                  <a:pt x="3686579" y="2654300"/>
                </a:lnTo>
                <a:lnTo>
                  <a:pt x="3654741" y="2692400"/>
                </a:lnTo>
                <a:lnTo>
                  <a:pt x="3622650" y="2717800"/>
                </a:lnTo>
                <a:lnTo>
                  <a:pt x="3590308" y="2755900"/>
                </a:lnTo>
                <a:lnTo>
                  <a:pt x="3557718" y="2781300"/>
                </a:lnTo>
                <a:lnTo>
                  <a:pt x="3524880" y="2819400"/>
                </a:lnTo>
                <a:lnTo>
                  <a:pt x="3458468" y="2870200"/>
                </a:lnTo>
                <a:lnTo>
                  <a:pt x="3424898" y="2908300"/>
                </a:lnTo>
                <a:lnTo>
                  <a:pt x="3357037" y="2959100"/>
                </a:lnTo>
                <a:lnTo>
                  <a:pt x="3322750" y="2997200"/>
                </a:lnTo>
                <a:lnTo>
                  <a:pt x="3218480" y="3073400"/>
                </a:lnTo>
                <a:lnTo>
                  <a:pt x="3183260" y="3111500"/>
                </a:lnTo>
                <a:lnTo>
                  <a:pt x="3112135" y="3162300"/>
                </a:lnTo>
                <a:lnTo>
                  <a:pt x="2967190" y="3263900"/>
                </a:lnTo>
                <a:lnTo>
                  <a:pt x="2781097" y="3390900"/>
                </a:lnTo>
                <a:lnTo>
                  <a:pt x="2589740" y="3517900"/>
                </a:lnTo>
                <a:lnTo>
                  <a:pt x="2550856" y="3530600"/>
                </a:lnTo>
                <a:lnTo>
                  <a:pt x="2433006" y="3606800"/>
                </a:lnTo>
                <a:lnTo>
                  <a:pt x="2393330" y="3619500"/>
                </a:lnTo>
                <a:lnTo>
                  <a:pt x="2313398" y="3670300"/>
                </a:lnTo>
                <a:lnTo>
                  <a:pt x="2273146" y="3683000"/>
                </a:lnTo>
                <a:lnTo>
                  <a:pt x="2192076" y="3733800"/>
                </a:lnTo>
                <a:lnTo>
                  <a:pt x="2151263" y="3746500"/>
                </a:lnTo>
                <a:lnTo>
                  <a:pt x="2110265" y="3771900"/>
                </a:lnTo>
                <a:lnTo>
                  <a:pt x="2069086" y="3784600"/>
                </a:lnTo>
                <a:lnTo>
                  <a:pt x="2027727" y="3810000"/>
                </a:lnTo>
                <a:lnTo>
                  <a:pt x="1944473" y="3835400"/>
                </a:lnTo>
                <a:lnTo>
                  <a:pt x="1902583" y="3860800"/>
                </a:lnTo>
                <a:lnTo>
                  <a:pt x="1860519" y="3873500"/>
                </a:lnTo>
                <a:lnTo>
                  <a:pt x="1818282" y="3898900"/>
                </a:lnTo>
                <a:lnTo>
                  <a:pt x="1690559" y="3937000"/>
                </a:lnTo>
                <a:lnTo>
                  <a:pt x="1647652" y="3962400"/>
                </a:lnTo>
                <a:lnTo>
                  <a:pt x="1430697" y="4025900"/>
                </a:lnTo>
                <a:lnTo>
                  <a:pt x="1386834" y="4051300"/>
                </a:lnTo>
                <a:lnTo>
                  <a:pt x="1209863" y="4102100"/>
                </a:lnTo>
                <a:lnTo>
                  <a:pt x="1165249" y="4102100"/>
                </a:lnTo>
                <a:lnTo>
                  <a:pt x="940036" y="4165600"/>
                </a:lnTo>
                <a:lnTo>
                  <a:pt x="894576" y="4165600"/>
                </a:lnTo>
                <a:lnTo>
                  <a:pt x="757394" y="4203700"/>
                </a:lnTo>
                <a:lnTo>
                  <a:pt x="711405" y="4203700"/>
                </a:lnTo>
                <a:lnTo>
                  <a:pt x="665287" y="4216400"/>
                </a:lnTo>
                <a:lnTo>
                  <a:pt x="619043" y="4216400"/>
                </a:lnTo>
                <a:lnTo>
                  <a:pt x="572673" y="4229100"/>
                </a:lnTo>
                <a:lnTo>
                  <a:pt x="526180" y="4229100"/>
                </a:lnTo>
                <a:lnTo>
                  <a:pt x="479566" y="4241800"/>
                </a:lnTo>
                <a:lnTo>
                  <a:pt x="432831" y="4241800"/>
                </a:lnTo>
                <a:lnTo>
                  <a:pt x="385979" y="4254500"/>
                </a:lnTo>
                <a:lnTo>
                  <a:pt x="339009" y="4254500"/>
                </a:lnTo>
                <a:lnTo>
                  <a:pt x="291925" y="4267200"/>
                </a:lnTo>
                <a:lnTo>
                  <a:pt x="197419" y="4267200"/>
                </a:lnTo>
                <a:lnTo>
                  <a:pt x="150000" y="4279900"/>
                </a:lnTo>
                <a:lnTo>
                  <a:pt x="0" y="4279900"/>
                </a:lnTo>
                <a:lnTo>
                  <a:pt x="0" y="4572000"/>
                </a:lnTo>
                <a:lnTo>
                  <a:pt x="197934" y="4572000"/>
                </a:lnTo>
                <a:lnTo>
                  <a:pt x="245329" y="4559300"/>
                </a:lnTo>
                <a:lnTo>
                  <a:pt x="339801" y="4559300"/>
                </a:lnTo>
                <a:lnTo>
                  <a:pt x="386876" y="4546600"/>
                </a:lnTo>
                <a:lnTo>
                  <a:pt x="433841" y="4546600"/>
                </a:lnTo>
                <a:lnTo>
                  <a:pt x="480695" y="4533900"/>
                </a:lnTo>
                <a:lnTo>
                  <a:pt x="527436" y="4533900"/>
                </a:lnTo>
                <a:lnTo>
                  <a:pt x="574062" y="4521200"/>
                </a:lnTo>
                <a:lnTo>
                  <a:pt x="620573" y="4521200"/>
                </a:lnTo>
                <a:lnTo>
                  <a:pt x="666967" y="4508500"/>
                </a:lnTo>
                <a:lnTo>
                  <a:pt x="713241" y="4508500"/>
                </a:lnTo>
                <a:lnTo>
                  <a:pt x="759396" y="4495800"/>
                </a:lnTo>
                <a:lnTo>
                  <a:pt x="805428" y="4495800"/>
                </a:lnTo>
                <a:lnTo>
                  <a:pt x="897121" y="4470400"/>
                </a:lnTo>
                <a:lnTo>
                  <a:pt x="942779" y="4470400"/>
                </a:lnTo>
                <a:lnTo>
                  <a:pt x="1169118" y="4406900"/>
                </a:lnTo>
                <a:lnTo>
                  <a:pt x="1213985" y="4406900"/>
                </a:lnTo>
                <a:lnTo>
                  <a:pt x="1567862" y="4305300"/>
                </a:lnTo>
                <a:lnTo>
                  <a:pt x="1611442" y="4279900"/>
                </a:lnTo>
                <a:lnTo>
                  <a:pt x="1784237" y="4229100"/>
                </a:lnTo>
                <a:lnTo>
                  <a:pt x="1827048" y="4203700"/>
                </a:lnTo>
                <a:lnTo>
                  <a:pt x="1912194" y="4178300"/>
                </a:lnTo>
                <a:lnTo>
                  <a:pt x="1954525" y="4152900"/>
                </a:lnTo>
                <a:lnTo>
                  <a:pt x="2038699" y="4127500"/>
                </a:lnTo>
                <a:lnTo>
                  <a:pt x="2080537" y="4102100"/>
                </a:lnTo>
                <a:lnTo>
                  <a:pt x="2122209" y="4089400"/>
                </a:lnTo>
                <a:lnTo>
                  <a:pt x="2163711" y="4064000"/>
                </a:lnTo>
                <a:lnTo>
                  <a:pt x="2205043" y="4051300"/>
                </a:lnTo>
                <a:lnTo>
                  <a:pt x="2246203" y="4025900"/>
                </a:lnTo>
                <a:lnTo>
                  <a:pt x="2287190" y="4013200"/>
                </a:lnTo>
                <a:lnTo>
                  <a:pt x="2328002" y="3987800"/>
                </a:lnTo>
                <a:lnTo>
                  <a:pt x="2368638" y="3975100"/>
                </a:lnTo>
                <a:lnTo>
                  <a:pt x="2449373" y="3924300"/>
                </a:lnTo>
                <a:lnTo>
                  <a:pt x="2489470" y="3911600"/>
                </a:lnTo>
                <a:lnTo>
                  <a:pt x="2569115" y="3860800"/>
                </a:lnTo>
                <a:lnTo>
                  <a:pt x="2608660" y="3848100"/>
                </a:lnTo>
                <a:lnTo>
                  <a:pt x="2726167" y="3771900"/>
                </a:lnTo>
                <a:lnTo>
                  <a:pt x="2764955" y="3759200"/>
                </a:lnTo>
                <a:lnTo>
                  <a:pt x="2955967" y="3632200"/>
                </a:lnTo>
                <a:lnTo>
                  <a:pt x="3141961" y="3505200"/>
                </a:lnTo>
                <a:lnTo>
                  <a:pt x="3287018" y="3403600"/>
                </a:lnTo>
                <a:lnTo>
                  <a:pt x="3322750" y="3378200"/>
                </a:lnTo>
                <a:lnTo>
                  <a:pt x="3358266" y="3340100"/>
                </a:lnTo>
                <a:lnTo>
                  <a:pt x="3498143" y="3238500"/>
                </a:lnTo>
                <a:lnTo>
                  <a:pt x="3532557" y="3200400"/>
                </a:lnTo>
                <a:lnTo>
                  <a:pt x="3600709" y="3149600"/>
                </a:lnTo>
                <a:lnTo>
                  <a:pt x="3634444" y="3111500"/>
                </a:lnTo>
                <a:lnTo>
                  <a:pt x="3701224" y="3060700"/>
                </a:lnTo>
                <a:lnTo>
                  <a:pt x="3734267" y="3022600"/>
                </a:lnTo>
                <a:lnTo>
                  <a:pt x="3767075" y="2997200"/>
                </a:lnTo>
                <a:lnTo>
                  <a:pt x="3799647" y="2959100"/>
                </a:lnTo>
                <a:lnTo>
                  <a:pt x="3831983" y="2933700"/>
                </a:lnTo>
                <a:lnTo>
                  <a:pt x="3864080" y="2895600"/>
                </a:lnTo>
                <a:lnTo>
                  <a:pt x="3895936" y="2870200"/>
                </a:lnTo>
                <a:lnTo>
                  <a:pt x="3927552" y="2832100"/>
                </a:lnTo>
                <a:lnTo>
                  <a:pt x="3958924" y="2806700"/>
                </a:lnTo>
                <a:lnTo>
                  <a:pt x="3990051" y="2768600"/>
                </a:lnTo>
                <a:lnTo>
                  <a:pt x="4020933" y="2743200"/>
                </a:lnTo>
                <a:lnTo>
                  <a:pt x="4051566" y="2705100"/>
                </a:lnTo>
                <a:lnTo>
                  <a:pt x="4081951" y="2679700"/>
                </a:lnTo>
                <a:lnTo>
                  <a:pt x="4112085" y="2641600"/>
                </a:lnTo>
                <a:lnTo>
                  <a:pt x="4141966" y="2603500"/>
                </a:lnTo>
                <a:lnTo>
                  <a:pt x="4171594" y="2578100"/>
                </a:lnTo>
                <a:lnTo>
                  <a:pt x="4200967" y="2540000"/>
                </a:lnTo>
                <a:lnTo>
                  <a:pt x="4230083" y="2501900"/>
                </a:lnTo>
                <a:lnTo>
                  <a:pt x="4258941" y="2476500"/>
                </a:lnTo>
                <a:lnTo>
                  <a:pt x="4287538" y="2438400"/>
                </a:lnTo>
                <a:lnTo>
                  <a:pt x="4315875" y="2400300"/>
                </a:lnTo>
                <a:lnTo>
                  <a:pt x="4343949" y="2362200"/>
                </a:lnTo>
                <a:lnTo>
                  <a:pt x="4371758" y="2336800"/>
                </a:lnTo>
                <a:lnTo>
                  <a:pt x="4399302" y="2298700"/>
                </a:lnTo>
                <a:lnTo>
                  <a:pt x="4426578" y="2260600"/>
                </a:lnTo>
                <a:lnTo>
                  <a:pt x="4453586" y="2222500"/>
                </a:lnTo>
                <a:lnTo>
                  <a:pt x="4480323" y="2184400"/>
                </a:lnTo>
                <a:lnTo>
                  <a:pt x="4506788" y="2146300"/>
                </a:lnTo>
                <a:lnTo>
                  <a:pt x="4532979" y="2120900"/>
                </a:lnTo>
                <a:lnTo>
                  <a:pt x="4558896" y="2082800"/>
                </a:lnTo>
                <a:lnTo>
                  <a:pt x="4584537" y="2044700"/>
                </a:lnTo>
                <a:lnTo>
                  <a:pt x="4609899" y="2006600"/>
                </a:lnTo>
                <a:lnTo>
                  <a:pt x="4634982" y="1968500"/>
                </a:lnTo>
                <a:lnTo>
                  <a:pt x="4659784" y="1930400"/>
                </a:lnTo>
                <a:lnTo>
                  <a:pt x="4684303" y="1892300"/>
                </a:lnTo>
                <a:lnTo>
                  <a:pt x="4708538" y="1854200"/>
                </a:lnTo>
                <a:lnTo>
                  <a:pt x="4732488" y="1816100"/>
                </a:lnTo>
                <a:lnTo>
                  <a:pt x="4756151" y="1778000"/>
                </a:lnTo>
                <a:lnTo>
                  <a:pt x="4779525" y="1739900"/>
                </a:lnTo>
                <a:lnTo>
                  <a:pt x="4802609" y="1701800"/>
                </a:lnTo>
                <a:lnTo>
                  <a:pt x="4825402" y="1663700"/>
                </a:lnTo>
                <a:lnTo>
                  <a:pt x="4847901" y="1625600"/>
                </a:lnTo>
                <a:lnTo>
                  <a:pt x="4870106" y="1587500"/>
                </a:lnTo>
                <a:lnTo>
                  <a:pt x="4892014" y="1549400"/>
                </a:lnTo>
                <a:lnTo>
                  <a:pt x="4913625" y="1498600"/>
                </a:lnTo>
                <a:lnTo>
                  <a:pt x="4934937" y="1460500"/>
                </a:lnTo>
                <a:lnTo>
                  <a:pt x="4955948" y="1422400"/>
                </a:lnTo>
                <a:lnTo>
                  <a:pt x="4976657" y="1384300"/>
                </a:lnTo>
                <a:lnTo>
                  <a:pt x="4997062" y="1346200"/>
                </a:lnTo>
                <a:lnTo>
                  <a:pt x="5017162" y="1308100"/>
                </a:lnTo>
                <a:lnTo>
                  <a:pt x="5036955" y="1257300"/>
                </a:lnTo>
                <a:lnTo>
                  <a:pt x="5056440" y="1219200"/>
                </a:lnTo>
                <a:lnTo>
                  <a:pt x="5075615" y="1181100"/>
                </a:lnTo>
                <a:lnTo>
                  <a:pt x="5094479" y="1143000"/>
                </a:lnTo>
                <a:lnTo>
                  <a:pt x="5113030" y="1092200"/>
                </a:lnTo>
                <a:lnTo>
                  <a:pt x="5131266" y="1054100"/>
                </a:lnTo>
                <a:lnTo>
                  <a:pt x="5149187" y="1016000"/>
                </a:lnTo>
                <a:lnTo>
                  <a:pt x="5166791" y="965200"/>
                </a:lnTo>
                <a:lnTo>
                  <a:pt x="5184075" y="927100"/>
                </a:lnTo>
                <a:lnTo>
                  <a:pt x="5201039" y="889000"/>
                </a:lnTo>
                <a:lnTo>
                  <a:pt x="5217681" y="838200"/>
                </a:lnTo>
                <a:lnTo>
                  <a:pt x="5234000" y="800100"/>
                </a:lnTo>
                <a:lnTo>
                  <a:pt x="5249994" y="762000"/>
                </a:lnTo>
                <a:lnTo>
                  <a:pt x="5265662" y="711200"/>
                </a:lnTo>
                <a:lnTo>
                  <a:pt x="5281001" y="673100"/>
                </a:lnTo>
                <a:lnTo>
                  <a:pt x="5296011" y="635000"/>
                </a:lnTo>
                <a:lnTo>
                  <a:pt x="5310690" y="584200"/>
                </a:lnTo>
                <a:lnTo>
                  <a:pt x="5325036" y="546100"/>
                </a:lnTo>
                <a:lnTo>
                  <a:pt x="5339049" y="495300"/>
                </a:lnTo>
                <a:lnTo>
                  <a:pt x="5352726" y="457200"/>
                </a:lnTo>
                <a:lnTo>
                  <a:pt x="5366065" y="406400"/>
                </a:lnTo>
                <a:lnTo>
                  <a:pt x="5379067" y="368300"/>
                </a:lnTo>
                <a:lnTo>
                  <a:pt x="5391728" y="317500"/>
                </a:lnTo>
                <a:lnTo>
                  <a:pt x="5404047" y="279400"/>
                </a:lnTo>
                <a:lnTo>
                  <a:pt x="5416024" y="228600"/>
                </a:lnTo>
                <a:lnTo>
                  <a:pt x="5427655" y="190500"/>
                </a:lnTo>
                <a:lnTo>
                  <a:pt x="5438941" y="139700"/>
                </a:lnTo>
                <a:lnTo>
                  <a:pt x="5449879" y="101600"/>
                </a:lnTo>
                <a:lnTo>
                  <a:pt x="5460468" y="50800"/>
                </a:lnTo>
                <a:lnTo>
                  <a:pt x="5470706" y="12700"/>
                </a:lnTo>
                <a:lnTo>
                  <a:pt x="5473122" y="0"/>
                </a:lnTo>
                <a:close/>
              </a:path>
            </a:pathLst>
          </a:custGeom>
          <a:solidFill>
            <a:srgbClr val="F9B4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50571" y="4591355"/>
            <a:ext cx="5617845" cy="603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Th</a:t>
            </a:r>
            <a:r>
              <a:rPr sz="3800" spc="4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all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25" dirty="0">
                <a:solidFill>
                  <a:srgbClr val="0078AE"/>
                </a:solidFill>
                <a:latin typeface="Tahoma"/>
                <a:cs typeface="Tahoma"/>
              </a:rPr>
              <a:t>st</a:t>
            </a:r>
            <a:r>
              <a:rPr sz="3800" b="1" spc="-6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b="1" spc="-140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b="1" spc="-25" dirty="0">
                <a:solidFill>
                  <a:srgbClr val="0078AE"/>
                </a:solidFill>
                <a:latin typeface="Tahoma"/>
                <a:cs typeface="Tahoma"/>
              </a:rPr>
              <a:t>eo</a:t>
            </a:r>
            <a:r>
              <a:rPr sz="3800" b="1" spc="-10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b="1" spc="-55" dirty="0">
                <a:solidFill>
                  <a:srgbClr val="0078AE"/>
                </a:solidFill>
                <a:latin typeface="Tahoma"/>
                <a:cs typeface="Tahoma"/>
              </a:rPr>
              <a:t>yp</a:t>
            </a:r>
            <a:r>
              <a:rPr sz="3800" b="1" spc="-9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b="1" spc="6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-125" dirty="0">
                <a:solidFill>
                  <a:srgbClr val="0078AE"/>
                </a:solidFill>
                <a:latin typeface="Tahoma"/>
                <a:cs typeface="Tahoma"/>
              </a:rPr>
              <a:t>.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85431" y="5430890"/>
            <a:ext cx="10534015" cy="1278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0760" marR="5080" indent="-988694">
              <a:lnSpc>
                <a:spcPct val="108100"/>
              </a:lnSpc>
              <a:spcBef>
                <a:spcPts val="100"/>
              </a:spcBef>
            </a:pPr>
            <a:r>
              <a:rPr sz="3800" spc="3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stereotype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60" dirty="0">
                <a:solidFill>
                  <a:srgbClr val="0078AE"/>
                </a:solidFill>
                <a:latin typeface="Tahoma"/>
                <a:cs typeface="Tahoma"/>
              </a:rPr>
              <a:t>is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an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idea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particular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group </a:t>
            </a:r>
            <a:r>
              <a:rPr sz="3800" spc="-117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people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that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60" dirty="0">
                <a:solidFill>
                  <a:srgbClr val="0078AE"/>
                </a:solidFill>
                <a:latin typeface="Tahoma"/>
                <a:cs typeface="Tahoma"/>
              </a:rPr>
              <a:t>is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untrue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un</a:t>
            </a:r>
            <a:r>
              <a:rPr sz="3800" spc="-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ai</a:t>
            </a:r>
            <a:r>
              <a:rPr sz="3800" spc="-160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-125" dirty="0">
                <a:solidFill>
                  <a:srgbClr val="0078AE"/>
                </a:solidFill>
                <a:latin typeface="Tahoma"/>
                <a:cs typeface="Tahoma"/>
              </a:rPr>
              <a:t>.</a:t>
            </a:r>
            <a:endParaRPr sz="38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044534" y="7046751"/>
            <a:ext cx="8025130" cy="4262120"/>
            <a:chOff x="10044534" y="7046751"/>
            <a:chExt cx="8025130" cy="4262120"/>
          </a:xfrm>
        </p:grpSpPr>
        <p:sp>
          <p:nvSpPr>
            <p:cNvPr id="6" name="object 6"/>
            <p:cNvSpPr/>
            <p:nvPr/>
          </p:nvSpPr>
          <p:spPr>
            <a:xfrm>
              <a:off x="10044534" y="7046751"/>
              <a:ext cx="8025130" cy="4262120"/>
            </a:xfrm>
            <a:custGeom>
              <a:avLst/>
              <a:gdLst/>
              <a:ahLst/>
              <a:cxnLst/>
              <a:rect l="l" t="t" r="r" b="b"/>
              <a:pathLst>
                <a:path w="8025130" h="4262120">
                  <a:moveTo>
                    <a:pt x="0" y="2876069"/>
                  </a:moveTo>
                  <a:lnTo>
                    <a:pt x="16943" y="2920960"/>
                  </a:lnTo>
                  <a:lnTo>
                    <a:pt x="34364" y="2965543"/>
                  </a:lnTo>
                  <a:lnTo>
                    <a:pt x="52257" y="3009815"/>
                  </a:lnTo>
                  <a:lnTo>
                    <a:pt x="70618" y="3053774"/>
                  </a:lnTo>
                  <a:lnTo>
                    <a:pt x="89444" y="3097419"/>
                  </a:lnTo>
                  <a:lnTo>
                    <a:pt x="108731" y="3140748"/>
                  </a:lnTo>
                  <a:lnTo>
                    <a:pt x="128476" y="3183758"/>
                  </a:lnTo>
                  <a:lnTo>
                    <a:pt x="148673" y="3226448"/>
                  </a:lnTo>
                  <a:lnTo>
                    <a:pt x="169320" y="3268816"/>
                  </a:lnTo>
                  <a:lnTo>
                    <a:pt x="190412" y="3310859"/>
                  </a:lnTo>
                  <a:lnTo>
                    <a:pt x="211946" y="3352577"/>
                  </a:lnTo>
                  <a:lnTo>
                    <a:pt x="233918" y="3393967"/>
                  </a:lnTo>
                  <a:lnTo>
                    <a:pt x="256323" y="3435028"/>
                  </a:lnTo>
                  <a:lnTo>
                    <a:pt x="279159" y="3475757"/>
                  </a:lnTo>
                  <a:lnTo>
                    <a:pt x="302421" y="3516152"/>
                  </a:lnTo>
                  <a:lnTo>
                    <a:pt x="326105" y="3556211"/>
                  </a:lnTo>
                  <a:lnTo>
                    <a:pt x="350208" y="3595934"/>
                  </a:lnTo>
                  <a:lnTo>
                    <a:pt x="374725" y="3635317"/>
                  </a:lnTo>
                  <a:lnTo>
                    <a:pt x="399653" y="3674358"/>
                  </a:lnTo>
                  <a:lnTo>
                    <a:pt x="424988" y="3713057"/>
                  </a:lnTo>
                  <a:lnTo>
                    <a:pt x="450726" y="3751411"/>
                  </a:lnTo>
                  <a:lnTo>
                    <a:pt x="476864" y="3789418"/>
                  </a:lnTo>
                  <a:lnTo>
                    <a:pt x="503396" y="3827075"/>
                  </a:lnTo>
                  <a:lnTo>
                    <a:pt x="530320" y="3864383"/>
                  </a:lnTo>
                  <a:lnTo>
                    <a:pt x="557632" y="3901337"/>
                  </a:lnTo>
                  <a:lnTo>
                    <a:pt x="585328" y="3937937"/>
                  </a:lnTo>
                  <a:lnTo>
                    <a:pt x="613403" y="3974181"/>
                  </a:lnTo>
                  <a:lnTo>
                    <a:pt x="641855" y="4010066"/>
                  </a:lnTo>
                  <a:lnTo>
                    <a:pt x="670678" y="4045591"/>
                  </a:lnTo>
                  <a:lnTo>
                    <a:pt x="699871" y="4080753"/>
                  </a:lnTo>
                  <a:lnTo>
                    <a:pt x="729427" y="4115552"/>
                  </a:lnTo>
                  <a:lnTo>
                    <a:pt x="759344" y="4149984"/>
                  </a:lnTo>
                  <a:lnTo>
                    <a:pt x="789618" y="4184049"/>
                  </a:lnTo>
                  <a:lnTo>
                    <a:pt x="820245" y="4217744"/>
                  </a:lnTo>
                  <a:lnTo>
                    <a:pt x="851221" y="4251067"/>
                  </a:lnTo>
                  <a:lnTo>
                    <a:pt x="861428" y="4261805"/>
                  </a:lnTo>
                  <a:lnTo>
                    <a:pt x="2697281" y="4261805"/>
                  </a:lnTo>
                  <a:lnTo>
                    <a:pt x="2669832" y="4227734"/>
                  </a:lnTo>
                  <a:lnTo>
                    <a:pt x="2639330" y="4190876"/>
                  </a:lnTo>
                  <a:lnTo>
                    <a:pt x="2608382" y="4154464"/>
                  </a:lnTo>
                  <a:lnTo>
                    <a:pt x="2576993" y="4118499"/>
                  </a:lnTo>
                  <a:lnTo>
                    <a:pt x="2545170" y="4082984"/>
                  </a:lnTo>
                  <a:lnTo>
                    <a:pt x="2512916" y="4047923"/>
                  </a:lnTo>
                  <a:lnTo>
                    <a:pt x="2480238" y="4013318"/>
                  </a:lnTo>
                  <a:lnTo>
                    <a:pt x="2447142" y="3979171"/>
                  </a:lnTo>
                  <a:lnTo>
                    <a:pt x="2413633" y="3945486"/>
                  </a:lnTo>
                  <a:lnTo>
                    <a:pt x="2379716" y="3912265"/>
                  </a:lnTo>
                  <a:lnTo>
                    <a:pt x="2345397" y="3879511"/>
                  </a:lnTo>
                  <a:lnTo>
                    <a:pt x="2310682" y="3847226"/>
                  </a:lnTo>
                  <a:lnTo>
                    <a:pt x="2275576" y="3815413"/>
                  </a:lnTo>
                  <a:lnTo>
                    <a:pt x="2240084" y="3784075"/>
                  </a:lnTo>
                  <a:lnTo>
                    <a:pt x="2204212" y="3753215"/>
                  </a:lnTo>
                  <a:lnTo>
                    <a:pt x="2167965" y="3722835"/>
                  </a:lnTo>
                  <a:lnTo>
                    <a:pt x="2131350" y="3692938"/>
                  </a:lnTo>
                  <a:lnTo>
                    <a:pt x="2094371" y="3663527"/>
                  </a:lnTo>
                  <a:lnTo>
                    <a:pt x="2057034" y="3634604"/>
                  </a:lnTo>
                  <a:lnTo>
                    <a:pt x="2019345" y="3606172"/>
                  </a:lnTo>
                  <a:lnTo>
                    <a:pt x="1981309" y="3578235"/>
                  </a:lnTo>
                  <a:lnTo>
                    <a:pt x="1942931" y="3550793"/>
                  </a:lnTo>
                  <a:lnTo>
                    <a:pt x="1904218" y="3523851"/>
                  </a:lnTo>
                  <a:lnTo>
                    <a:pt x="1865174" y="3497411"/>
                  </a:lnTo>
                  <a:lnTo>
                    <a:pt x="1825805" y="3471476"/>
                  </a:lnTo>
                  <a:lnTo>
                    <a:pt x="1786117" y="3446048"/>
                  </a:lnTo>
                  <a:lnTo>
                    <a:pt x="1746115" y="3421130"/>
                  </a:lnTo>
                  <a:lnTo>
                    <a:pt x="1705805" y="3396725"/>
                  </a:lnTo>
                  <a:lnTo>
                    <a:pt x="1665192" y="3372836"/>
                  </a:lnTo>
                  <a:lnTo>
                    <a:pt x="1624282" y="3349464"/>
                  </a:lnTo>
                  <a:lnTo>
                    <a:pt x="1583079" y="3326614"/>
                  </a:lnTo>
                  <a:lnTo>
                    <a:pt x="1541591" y="3304287"/>
                  </a:lnTo>
                  <a:lnTo>
                    <a:pt x="1499822" y="3282486"/>
                  </a:lnTo>
                  <a:lnTo>
                    <a:pt x="1457777" y="3261215"/>
                  </a:lnTo>
                  <a:lnTo>
                    <a:pt x="1415463" y="3240475"/>
                  </a:lnTo>
                  <a:lnTo>
                    <a:pt x="1372884" y="3220270"/>
                  </a:lnTo>
                  <a:lnTo>
                    <a:pt x="1330047" y="3200602"/>
                  </a:lnTo>
                  <a:lnTo>
                    <a:pt x="1286957" y="3181474"/>
                  </a:lnTo>
                  <a:lnTo>
                    <a:pt x="1243618" y="3162888"/>
                  </a:lnTo>
                  <a:lnTo>
                    <a:pt x="1200038" y="3144848"/>
                  </a:lnTo>
                  <a:lnTo>
                    <a:pt x="1156221" y="3127356"/>
                  </a:lnTo>
                  <a:lnTo>
                    <a:pt x="1112173" y="3110414"/>
                  </a:lnTo>
                  <a:lnTo>
                    <a:pt x="1067899" y="3094026"/>
                  </a:lnTo>
                  <a:lnTo>
                    <a:pt x="1023405" y="3078194"/>
                  </a:lnTo>
                  <a:lnTo>
                    <a:pt x="978697" y="3062921"/>
                  </a:lnTo>
                  <a:lnTo>
                    <a:pt x="933779" y="3048209"/>
                  </a:lnTo>
                  <a:lnTo>
                    <a:pt x="888657" y="3034062"/>
                  </a:lnTo>
                  <a:lnTo>
                    <a:pt x="843338" y="3020481"/>
                  </a:lnTo>
                  <a:lnTo>
                    <a:pt x="797826" y="3007470"/>
                  </a:lnTo>
                  <a:lnTo>
                    <a:pt x="752127" y="2995032"/>
                  </a:lnTo>
                  <a:lnTo>
                    <a:pt x="706246" y="2983169"/>
                  </a:lnTo>
                  <a:lnTo>
                    <a:pt x="660190" y="2971883"/>
                  </a:lnTo>
                  <a:lnTo>
                    <a:pt x="613963" y="2961178"/>
                  </a:lnTo>
                  <a:lnTo>
                    <a:pt x="567570" y="2951056"/>
                  </a:lnTo>
                  <a:lnTo>
                    <a:pt x="521019" y="2941520"/>
                  </a:lnTo>
                  <a:lnTo>
                    <a:pt x="474313" y="2932573"/>
                  </a:lnTo>
                  <a:lnTo>
                    <a:pt x="427459" y="2924217"/>
                  </a:lnTo>
                  <a:lnTo>
                    <a:pt x="380462" y="2916455"/>
                  </a:lnTo>
                  <a:lnTo>
                    <a:pt x="333327" y="2909290"/>
                  </a:lnTo>
                  <a:lnTo>
                    <a:pt x="286061" y="2902724"/>
                  </a:lnTo>
                  <a:lnTo>
                    <a:pt x="238668" y="2896760"/>
                  </a:lnTo>
                  <a:lnTo>
                    <a:pt x="191154" y="2891401"/>
                  </a:lnTo>
                  <a:lnTo>
                    <a:pt x="143525" y="2886650"/>
                  </a:lnTo>
                  <a:lnTo>
                    <a:pt x="95785" y="2882509"/>
                  </a:lnTo>
                  <a:lnTo>
                    <a:pt x="47942" y="2878981"/>
                  </a:lnTo>
                  <a:lnTo>
                    <a:pt x="0" y="2876069"/>
                  </a:lnTo>
                  <a:close/>
                </a:path>
                <a:path w="8025130" h="4262120">
                  <a:moveTo>
                    <a:pt x="7768768" y="0"/>
                  </a:moveTo>
                  <a:lnTo>
                    <a:pt x="5612106" y="721938"/>
                  </a:lnTo>
                  <a:lnTo>
                    <a:pt x="5566645" y="738115"/>
                  </a:lnTo>
                  <a:lnTo>
                    <a:pt x="5521521" y="754820"/>
                  </a:lnTo>
                  <a:lnTo>
                    <a:pt x="5476736" y="772047"/>
                  </a:lnTo>
                  <a:lnTo>
                    <a:pt x="5432292" y="789791"/>
                  </a:lnTo>
                  <a:lnTo>
                    <a:pt x="5388192" y="808049"/>
                  </a:lnTo>
                  <a:lnTo>
                    <a:pt x="5344437" y="826815"/>
                  </a:lnTo>
                  <a:lnTo>
                    <a:pt x="5301032" y="846084"/>
                  </a:lnTo>
                  <a:lnTo>
                    <a:pt x="5257976" y="865852"/>
                  </a:lnTo>
                  <a:lnTo>
                    <a:pt x="5215274" y="886114"/>
                  </a:lnTo>
                  <a:lnTo>
                    <a:pt x="5172928" y="906866"/>
                  </a:lnTo>
                  <a:lnTo>
                    <a:pt x="5130939" y="928102"/>
                  </a:lnTo>
                  <a:lnTo>
                    <a:pt x="5089311" y="949819"/>
                  </a:lnTo>
                  <a:lnTo>
                    <a:pt x="5048045" y="972010"/>
                  </a:lnTo>
                  <a:lnTo>
                    <a:pt x="5007144" y="994673"/>
                  </a:lnTo>
                  <a:lnTo>
                    <a:pt x="4966611" y="1017801"/>
                  </a:lnTo>
                  <a:lnTo>
                    <a:pt x="4926447" y="1041391"/>
                  </a:lnTo>
                  <a:lnTo>
                    <a:pt x="4886655" y="1065437"/>
                  </a:lnTo>
                  <a:lnTo>
                    <a:pt x="4847238" y="1089935"/>
                  </a:lnTo>
                  <a:lnTo>
                    <a:pt x="4808197" y="1114881"/>
                  </a:lnTo>
                  <a:lnTo>
                    <a:pt x="4769536" y="1140268"/>
                  </a:lnTo>
                  <a:lnTo>
                    <a:pt x="4731256" y="1166094"/>
                  </a:lnTo>
                  <a:lnTo>
                    <a:pt x="4693360" y="1192352"/>
                  </a:lnTo>
                  <a:lnTo>
                    <a:pt x="4655850" y="1219039"/>
                  </a:lnTo>
                  <a:lnTo>
                    <a:pt x="4618729" y="1246150"/>
                  </a:lnTo>
                  <a:lnTo>
                    <a:pt x="4581998" y="1273679"/>
                  </a:lnTo>
                  <a:lnTo>
                    <a:pt x="4545661" y="1301623"/>
                  </a:lnTo>
                  <a:lnTo>
                    <a:pt x="4509720" y="1329976"/>
                  </a:lnTo>
                  <a:lnTo>
                    <a:pt x="4474177" y="1358734"/>
                  </a:lnTo>
                  <a:lnTo>
                    <a:pt x="4439034" y="1387893"/>
                  </a:lnTo>
                  <a:lnTo>
                    <a:pt x="4404295" y="1417446"/>
                  </a:lnTo>
                  <a:lnTo>
                    <a:pt x="4369960" y="1447391"/>
                  </a:lnTo>
                  <a:lnTo>
                    <a:pt x="4336033" y="1477722"/>
                  </a:lnTo>
                  <a:lnTo>
                    <a:pt x="4302515" y="1508434"/>
                  </a:lnTo>
                  <a:lnTo>
                    <a:pt x="4269410" y="1539522"/>
                  </a:lnTo>
                  <a:lnTo>
                    <a:pt x="4236720" y="1570983"/>
                  </a:lnTo>
                  <a:lnTo>
                    <a:pt x="4204447" y="1602811"/>
                  </a:lnTo>
                  <a:lnTo>
                    <a:pt x="4172593" y="1635002"/>
                  </a:lnTo>
                  <a:lnTo>
                    <a:pt x="4141161" y="1667550"/>
                  </a:lnTo>
                  <a:lnTo>
                    <a:pt x="4110152" y="1700452"/>
                  </a:lnTo>
                  <a:lnTo>
                    <a:pt x="4079571" y="1733702"/>
                  </a:lnTo>
                  <a:lnTo>
                    <a:pt x="4049418" y="1767295"/>
                  </a:lnTo>
                  <a:lnTo>
                    <a:pt x="4019696" y="1801228"/>
                  </a:lnTo>
                  <a:lnTo>
                    <a:pt x="3990408" y="1835496"/>
                  </a:lnTo>
                  <a:lnTo>
                    <a:pt x="3961556" y="1870093"/>
                  </a:lnTo>
                  <a:lnTo>
                    <a:pt x="3933142" y="1905015"/>
                  </a:lnTo>
                  <a:lnTo>
                    <a:pt x="3905169" y="1940257"/>
                  </a:lnTo>
                  <a:lnTo>
                    <a:pt x="3877639" y="1975815"/>
                  </a:lnTo>
                  <a:lnTo>
                    <a:pt x="3850554" y="2011684"/>
                  </a:lnTo>
                  <a:lnTo>
                    <a:pt x="3823917" y="2047859"/>
                  </a:lnTo>
                  <a:lnTo>
                    <a:pt x="3797730" y="2084335"/>
                  </a:lnTo>
                  <a:lnTo>
                    <a:pt x="3771996" y="2121108"/>
                  </a:lnTo>
                  <a:lnTo>
                    <a:pt x="3746716" y="2158174"/>
                  </a:lnTo>
                  <a:lnTo>
                    <a:pt x="3721894" y="2195526"/>
                  </a:lnTo>
                  <a:lnTo>
                    <a:pt x="3697531" y="2233162"/>
                  </a:lnTo>
                  <a:lnTo>
                    <a:pt x="3673631" y="2271075"/>
                  </a:lnTo>
                  <a:lnTo>
                    <a:pt x="3650194" y="2309262"/>
                  </a:lnTo>
                  <a:lnTo>
                    <a:pt x="3627225" y="2347717"/>
                  </a:lnTo>
                  <a:lnTo>
                    <a:pt x="3604724" y="2386436"/>
                  </a:lnTo>
                  <a:lnTo>
                    <a:pt x="3582695" y="2425415"/>
                  </a:lnTo>
                  <a:lnTo>
                    <a:pt x="3561139" y="2464648"/>
                  </a:lnTo>
                  <a:lnTo>
                    <a:pt x="3540060" y="2504131"/>
                  </a:lnTo>
                  <a:lnTo>
                    <a:pt x="3519459" y="2543858"/>
                  </a:lnTo>
                  <a:lnTo>
                    <a:pt x="3499339" y="2583827"/>
                  </a:lnTo>
                  <a:lnTo>
                    <a:pt x="3479703" y="2624031"/>
                  </a:lnTo>
                  <a:lnTo>
                    <a:pt x="3460552" y="2664466"/>
                  </a:lnTo>
                  <a:lnTo>
                    <a:pt x="3441889" y="2705127"/>
                  </a:lnTo>
                  <a:lnTo>
                    <a:pt x="3423716" y="2746010"/>
                  </a:lnTo>
                  <a:lnTo>
                    <a:pt x="3406036" y="2787110"/>
                  </a:lnTo>
                  <a:lnTo>
                    <a:pt x="3388851" y="2828422"/>
                  </a:lnTo>
                  <a:lnTo>
                    <a:pt x="3372164" y="2869941"/>
                  </a:lnTo>
                  <a:lnTo>
                    <a:pt x="3355976" y="2911664"/>
                  </a:lnTo>
                  <a:lnTo>
                    <a:pt x="3340291" y="2953584"/>
                  </a:lnTo>
                  <a:lnTo>
                    <a:pt x="3325110" y="2995698"/>
                  </a:lnTo>
                  <a:lnTo>
                    <a:pt x="3310436" y="3038001"/>
                  </a:lnTo>
                  <a:lnTo>
                    <a:pt x="3296271" y="3080487"/>
                  </a:lnTo>
                  <a:lnTo>
                    <a:pt x="3282618" y="3123153"/>
                  </a:lnTo>
                  <a:lnTo>
                    <a:pt x="3269479" y="3165994"/>
                  </a:lnTo>
                  <a:lnTo>
                    <a:pt x="3256856" y="3209005"/>
                  </a:lnTo>
                  <a:lnTo>
                    <a:pt x="3244752" y="3252180"/>
                  </a:lnTo>
                  <a:lnTo>
                    <a:pt x="3233169" y="3295517"/>
                  </a:lnTo>
                  <a:lnTo>
                    <a:pt x="3222110" y="3339009"/>
                  </a:lnTo>
                  <a:lnTo>
                    <a:pt x="3211576" y="3382652"/>
                  </a:lnTo>
                  <a:lnTo>
                    <a:pt x="3201571" y="3426442"/>
                  </a:lnTo>
                  <a:lnTo>
                    <a:pt x="3192096" y="3470373"/>
                  </a:lnTo>
                  <a:lnTo>
                    <a:pt x="3183155" y="3514442"/>
                  </a:lnTo>
                  <a:lnTo>
                    <a:pt x="3174748" y="3558642"/>
                  </a:lnTo>
                  <a:lnTo>
                    <a:pt x="3166879" y="3602971"/>
                  </a:lnTo>
                  <a:lnTo>
                    <a:pt x="3159551" y="3647422"/>
                  </a:lnTo>
                  <a:lnTo>
                    <a:pt x="3152764" y="3691992"/>
                  </a:lnTo>
                  <a:lnTo>
                    <a:pt x="3146523" y="3736675"/>
                  </a:lnTo>
                  <a:lnTo>
                    <a:pt x="3140828" y="3781467"/>
                  </a:lnTo>
                  <a:lnTo>
                    <a:pt x="3135683" y="3826363"/>
                  </a:lnTo>
                  <a:lnTo>
                    <a:pt x="3131090" y="3871359"/>
                  </a:lnTo>
                  <a:lnTo>
                    <a:pt x="3127051" y="3916449"/>
                  </a:lnTo>
                  <a:lnTo>
                    <a:pt x="3123569" y="3961630"/>
                  </a:lnTo>
                  <a:lnTo>
                    <a:pt x="3120646" y="4006895"/>
                  </a:lnTo>
                  <a:lnTo>
                    <a:pt x="3118284" y="4052242"/>
                  </a:lnTo>
                  <a:lnTo>
                    <a:pt x="3116485" y="4097664"/>
                  </a:lnTo>
                  <a:lnTo>
                    <a:pt x="3115253" y="4143158"/>
                  </a:lnTo>
                  <a:lnTo>
                    <a:pt x="3114589" y="4188718"/>
                  </a:lnTo>
                  <a:lnTo>
                    <a:pt x="3114550" y="4239433"/>
                  </a:lnTo>
                  <a:lnTo>
                    <a:pt x="3114785" y="4261805"/>
                  </a:lnTo>
                  <a:lnTo>
                    <a:pt x="6880331" y="4261805"/>
                  </a:lnTo>
                  <a:lnTo>
                    <a:pt x="6901581" y="4239433"/>
                  </a:lnTo>
                  <a:lnTo>
                    <a:pt x="6932480" y="4206179"/>
                  </a:lnTo>
                  <a:lnTo>
                    <a:pt x="6962993" y="4172613"/>
                  </a:lnTo>
                  <a:lnTo>
                    <a:pt x="6993116" y="4138737"/>
                  </a:lnTo>
                  <a:lnTo>
                    <a:pt x="7022849" y="4104556"/>
                  </a:lnTo>
                  <a:lnTo>
                    <a:pt x="7052189" y="4070074"/>
                  </a:lnTo>
                  <a:lnTo>
                    <a:pt x="7081134" y="4035293"/>
                  </a:lnTo>
                  <a:lnTo>
                    <a:pt x="7109683" y="4000219"/>
                  </a:lnTo>
                  <a:lnTo>
                    <a:pt x="7137833" y="3964855"/>
                  </a:lnTo>
                  <a:lnTo>
                    <a:pt x="7165582" y="3929204"/>
                  </a:lnTo>
                  <a:lnTo>
                    <a:pt x="7192930" y="3893272"/>
                  </a:lnTo>
                  <a:lnTo>
                    <a:pt x="7219872" y="3857060"/>
                  </a:lnTo>
                  <a:lnTo>
                    <a:pt x="7246409" y="3820574"/>
                  </a:lnTo>
                  <a:lnTo>
                    <a:pt x="7272537" y="3783817"/>
                  </a:lnTo>
                  <a:lnTo>
                    <a:pt x="7298255" y="3746792"/>
                  </a:lnTo>
                  <a:lnTo>
                    <a:pt x="7323561" y="3709505"/>
                  </a:lnTo>
                  <a:lnTo>
                    <a:pt x="7348453" y="3671958"/>
                  </a:lnTo>
                  <a:lnTo>
                    <a:pt x="7372930" y="3634155"/>
                  </a:lnTo>
                  <a:lnTo>
                    <a:pt x="7396988" y="3596101"/>
                  </a:lnTo>
                  <a:lnTo>
                    <a:pt x="7420627" y="3557799"/>
                  </a:lnTo>
                  <a:lnTo>
                    <a:pt x="7443843" y="3519252"/>
                  </a:lnTo>
                  <a:lnTo>
                    <a:pt x="7466637" y="3480465"/>
                  </a:lnTo>
                  <a:lnTo>
                    <a:pt x="7489004" y="3441442"/>
                  </a:lnTo>
                  <a:lnTo>
                    <a:pt x="7510944" y="3402186"/>
                  </a:lnTo>
                  <a:lnTo>
                    <a:pt x="7532455" y="3362702"/>
                  </a:lnTo>
                  <a:lnTo>
                    <a:pt x="7553534" y="3322992"/>
                  </a:lnTo>
                  <a:lnTo>
                    <a:pt x="7574181" y="3283061"/>
                  </a:lnTo>
                  <a:lnTo>
                    <a:pt x="7594391" y="3242913"/>
                  </a:lnTo>
                  <a:lnTo>
                    <a:pt x="7614165" y="3202551"/>
                  </a:lnTo>
                  <a:lnTo>
                    <a:pt x="7633500" y="3161980"/>
                  </a:lnTo>
                  <a:lnTo>
                    <a:pt x="7652394" y="3121203"/>
                  </a:lnTo>
                  <a:lnTo>
                    <a:pt x="7670844" y="3080224"/>
                  </a:lnTo>
                  <a:lnTo>
                    <a:pt x="7688850" y="3039046"/>
                  </a:lnTo>
                  <a:lnTo>
                    <a:pt x="7706410" y="2997674"/>
                  </a:lnTo>
                  <a:lnTo>
                    <a:pt x="7723520" y="2956112"/>
                  </a:lnTo>
                  <a:lnTo>
                    <a:pt x="7740180" y="2914363"/>
                  </a:lnTo>
                  <a:lnTo>
                    <a:pt x="7756387" y="2872431"/>
                  </a:lnTo>
                  <a:lnTo>
                    <a:pt x="7772140" y="2830320"/>
                  </a:lnTo>
                  <a:lnTo>
                    <a:pt x="7787436" y="2788034"/>
                  </a:lnTo>
                  <a:lnTo>
                    <a:pt x="7802274" y="2745577"/>
                  </a:lnTo>
                  <a:lnTo>
                    <a:pt x="7816652" y="2702952"/>
                  </a:lnTo>
                  <a:lnTo>
                    <a:pt x="7830568" y="2660163"/>
                  </a:lnTo>
                  <a:lnTo>
                    <a:pt x="7844019" y="2617214"/>
                  </a:lnTo>
                  <a:lnTo>
                    <a:pt x="7857004" y="2574109"/>
                  </a:lnTo>
                  <a:lnTo>
                    <a:pt x="7869522" y="2530852"/>
                  </a:lnTo>
                  <a:lnTo>
                    <a:pt x="7881569" y="2487447"/>
                  </a:lnTo>
                  <a:lnTo>
                    <a:pt x="7893145" y="2443897"/>
                  </a:lnTo>
                  <a:lnTo>
                    <a:pt x="7904246" y="2400206"/>
                  </a:lnTo>
                  <a:lnTo>
                    <a:pt x="7914872" y="2356378"/>
                  </a:lnTo>
                  <a:lnTo>
                    <a:pt x="7925021" y="2312417"/>
                  </a:lnTo>
                  <a:lnTo>
                    <a:pt x="7934690" y="2268327"/>
                  </a:lnTo>
                  <a:lnTo>
                    <a:pt x="7943877" y="2224111"/>
                  </a:lnTo>
                  <a:lnTo>
                    <a:pt x="7952581" y="2179774"/>
                  </a:lnTo>
                  <a:lnTo>
                    <a:pt x="7960800" y="2135319"/>
                  </a:lnTo>
                  <a:lnTo>
                    <a:pt x="7968531" y="2090750"/>
                  </a:lnTo>
                  <a:lnTo>
                    <a:pt x="7975773" y="2046071"/>
                  </a:lnTo>
                  <a:lnTo>
                    <a:pt x="7982524" y="2001285"/>
                  </a:lnTo>
                  <a:lnTo>
                    <a:pt x="7988782" y="1956397"/>
                  </a:lnTo>
                  <a:lnTo>
                    <a:pt x="7994545" y="1911411"/>
                  </a:lnTo>
                  <a:lnTo>
                    <a:pt x="7999811" y="1866329"/>
                  </a:lnTo>
                  <a:lnTo>
                    <a:pt x="8004579" y="1821157"/>
                  </a:lnTo>
                  <a:lnTo>
                    <a:pt x="8008845" y="1775897"/>
                  </a:lnTo>
                  <a:lnTo>
                    <a:pt x="8012609" y="1730554"/>
                  </a:lnTo>
                  <a:lnTo>
                    <a:pt x="8015868" y="1685132"/>
                  </a:lnTo>
                  <a:lnTo>
                    <a:pt x="8018620" y="1639634"/>
                  </a:lnTo>
                  <a:lnTo>
                    <a:pt x="8020865" y="1594064"/>
                  </a:lnTo>
                  <a:lnTo>
                    <a:pt x="8022598" y="1548426"/>
                  </a:lnTo>
                  <a:lnTo>
                    <a:pt x="8023819" y="1502723"/>
                  </a:lnTo>
                  <a:lnTo>
                    <a:pt x="8024526" y="1456961"/>
                  </a:lnTo>
                  <a:lnTo>
                    <a:pt x="8024717" y="1411142"/>
                  </a:lnTo>
                  <a:lnTo>
                    <a:pt x="8024390" y="1365270"/>
                  </a:lnTo>
                  <a:lnTo>
                    <a:pt x="8023543" y="1319349"/>
                  </a:lnTo>
                  <a:lnTo>
                    <a:pt x="8022173" y="1273383"/>
                  </a:lnTo>
                  <a:lnTo>
                    <a:pt x="8020280" y="1227376"/>
                  </a:lnTo>
                  <a:lnTo>
                    <a:pt x="8017861" y="1181332"/>
                  </a:lnTo>
                  <a:lnTo>
                    <a:pt x="8014914" y="1135254"/>
                  </a:lnTo>
                  <a:lnTo>
                    <a:pt x="8011437" y="1089146"/>
                  </a:lnTo>
                  <a:lnTo>
                    <a:pt x="8007429" y="1043012"/>
                  </a:lnTo>
                  <a:lnTo>
                    <a:pt x="8002887" y="996856"/>
                  </a:lnTo>
                  <a:lnTo>
                    <a:pt x="7997705" y="949819"/>
                  </a:lnTo>
                  <a:lnTo>
                    <a:pt x="7992195" y="904494"/>
                  </a:lnTo>
                  <a:lnTo>
                    <a:pt x="7986041" y="858295"/>
                  </a:lnTo>
                  <a:lnTo>
                    <a:pt x="7979346" y="812089"/>
                  </a:lnTo>
                  <a:lnTo>
                    <a:pt x="7972107" y="765880"/>
                  </a:lnTo>
                  <a:lnTo>
                    <a:pt x="7964324" y="719672"/>
                  </a:lnTo>
                  <a:lnTo>
                    <a:pt x="7955993" y="673469"/>
                  </a:lnTo>
                  <a:lnTo>
                    <a:pt x="7947113" y="627275"/>
                  </a:lnTo>
                  <a:lnTo>
                    <a:pt x="7937683" y="581092"/>
                  </a:lnTo>
                  <a:lnTo>
                    <a:pt x="7927699" y="534926"/>
                  </a:lnTo>
                  <a:lnTo>
                    <a:pt x="7917161" y="488780"/>
                  </a:lnTo>
                  <a:lnTo>
                    <a:pt x="7906066" y="442658"/>
                  </a:lnTo>
                  <a:lnTo>
                    <a:pt x="7894412" y="396563"/>
                  </a:lnTo>
                  <a:lnTo>
                    <a:pt x="7882198" y="350500"/>
                  </a:lnTo>
                  <a:lnTo>
                    <a:pt x="7869422" y="304473"/>
                  </a:lnTo>
                  <a:lnTo>
                    <a:pt x="7856081" y="258484"/>
                  </a:lnTo>
                  <a:lnTo>
                    <a:pt x="7842173" y="212538"/>
                  </a:lnTo>
                  <a:lnTo>
                    <a:pt x="7827698" y="166640"/>
                  </a:lnTo>
                  <a:lnTo>
                    <a:pt x="7812652" y="120792"/>
                  </a:lnTo>
                  <a:lnTo>
                    <a:pt x="7791122" y="60113"/>
                  </a:lnTo>
                  <a:lnTo>
                    <a:pt x="7768768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424836" y="8590034"/>
              <a:ext cx="1040765" cy="720090"/>
            </a:xfrm>
            <a:custGeom>
              <a:avLst/>
              <a:gdLst/>
              <a:ahLst/>
              <a:cxnLst/>
              <a:rect l="l" t="t" r="r" b="b"/>
              <a:pathLst>
                <a:path w="1040765" h="720090">
                  <a:moveTo>
                    <a:pt x="1491" y="691351"/>
                  </a:moveTo>
                  <a:lnTo>
                    <a:pt x="3587" y="719610"/>
                  </a:lnTo>
                  <a:lnTo>
                    <a:pt x="1491" y="691351"/>
                  </a:lnTo>
                  <a:close/>
                </a:path>
                <a:path w="1040765" h="720090">
                  <a:moveTo>
                    <a:pt x="637748" y="0"/>
                  </a:moveTo>
                  <a:lnTo>
                    <a:pt x="591911" y="2340"/>
                  </a:lnTo>
                  <a:lnTo>
                    <a:pt x="546597" y="7898"/>
                  </a:lnTo>
                  <a:lnTo>
                    <a:pt x="501966" y="16597"/>
                  </a:lnTo>
                  <a:lnTo>
                    <a:pt x="458178" y="28364"/>
                  </a:lnTo>
                  <a:lnTo>
                    <a:pt x="415396" y="43123"/>
                  </a:lnTo>
                  <a:lnTo>
                    <a:pt x="373777" y="60800"/>
                  </a:lnTo>
                  <a:lnTo>
                    <a:pt x="333485" y="81319"/>
                  </a:lnTo>
                  <a:lnTo>
                    <a:pt x="294678" y="104606"/>
                  </a:lnTo>
                  <a:lnTo>
                    <a:pt x="257518" y="130586"/>
                  </a:lnTo>
                  <a:lnTo>
                    <a:pt x="222165" y="159183"/>
                  </a:lnTo>
                  <a:lnTo>
                    <a:pt x="188780" y="190324"/>
                  </a:lnTo>
                  <a:lnTo>
                    <a:pt x="157523" y="223933"/>
                  </a:lnTo>
                  <a:lnTo>
                    <a:pt x="128554" y="259936"/>
                  </a:lnTo>
                  <a:lnTo>
                    <a:pt x="102035" y="298257"/>
                  </a:lnTo>
                  <a:lnTo>
                    <a:pt x="78126" y="338822"/>
                  </a:lnTo>
                  <a:lnTo>
                    <a:pt x="56988" y="381555"/>
                  </a:lnTo>
                  <a:lnTo>
                    <a:pt x="38780" y="426383"/>
                  </a:lnTo>
                  <a:lnTo>
                    <a:pt x="23158" y="475134"/>
                  </a:lnTo>
                  <a:lnTo>
                    <a:pt x="11560" y="524186"/>
                  </a:lnTo>
                  <a:lnTo>
                    <a:pt x="3895" y="573350"/>
                  </a:lnTo>
                  <a:lnTo>
                    <a:pt x="72" y="622434"/>
                  </a:lnTo>
                  <a:lnTo>
                    <a:pt x="0" y="671251"/>
                  </a:lnTo>
                  <a:lnTo>
                    <a:pt x="1491" y="691351"/>
                  </a:lnTo>
                  <a:lnTo>
                    <a:pt x="5522" y="676657"/>
                  </a:lnTo>
                  <a:lnTo>
                    <a:pt x="10299" y="660669"/>
                  </a:lnTo>
                  <a:lnTo>
                    <a:pt x="38620" y="584997"/>
                  </a:lnTo>
                  <a:lnTo>
                    <a:pt x="58743" y="542960"/>
                  </a:lnTo>
                  <a:lnTo>
                    <a:pt x="81287" y="502763"/>
                  </a:lnTo>
                  <a:lnTo>
                    <a:pt x="106130" y="464461"/>
                  </a:lnTo>
                  <a:lnTo>
                    <a:pt x="133151" y="428113"/>
                  </a:lnTo>
                  <a:lnTo>
                    <a:pt x="162226" y="393776"/>
                  </a:lnTo>
                  <a:lnTo>
                    <a:pt x="193233" y="361506"/>
                  </a:lnTo>
                  <a:lnTo>
                    <a:pt x="226051" y="331361"/>
                  </a:lnTo>
                  <a:lnTo>
                    <a:pt x="260556" y="303397"/>
                  </a:lnTo>
                  <a:lnTo>
                    <a:pt x="296626" y="277672"/>
                  </a:lnTo>
                  <a:lnTo>
                    <a:pt x="334140" y="254243"/>
                  </a:lnTo>
                  <a:lnTo>
                    <a:pt x="372974" y="233166"/>
                  </a:lnTo>
                  <a:lnTo>
                    <a:pt x="413006" y="214499"/>
                  </a:lnTo>
                  <a:lnTo>
                    <a:pt x="454114" y="198299"/>
                  </a:lnTo>
                  <a:lnTo>
                    <a:pt x="496176" y="184623"/>
                  </a:lnTo>
                  <a:lnTo>
                    <a:pt x="539069" y="173528"/>
                  </a:lnTo>
                  <a:lnTo>
                    <a:pt x="582670" y="165071"/>
                  </a:lnTo>
                  <a:lnTo>
                    <a:pt x="626859" y="159309"/>
                  </a:lnTo>
                  <a:lnTo>
                    <a:pt x="671511" y="156299"/>
                  </a:lnTo>
                  <a:lnTo>
                    <a:pt x="1020724" y="156098"/>
                  </a:lnTo>
                  <a:lnTo>
                    <a:pt x="1040571" y="101566"/>
                  </a:lnTo>
                  <a:lnTo>
                    <a:pt x="869152" y="39170"/>
                  </a:lnTo>
                  <a:lnTo>
                    <a:pt x="823111" y="24303"/>
                  </a:lnTo>
                  <a:lnTo>
                    <a:pt x="776789" y="13027"/>
                  </a:lnTo>
                  <a:lnTo>
                    <a:pt x="730347" y="5268"/>
                  </a:lnTo>
                  <a:lnTo>
                    <a:pt x="683947" y="951"/>
                  </a:lnTo>
                  <a:lnTo>
                    <a:pt x="637748" y="0"/>
                  </a:lnTo>
                  <a:close/>
                </a:path>
                <a:path w="1040765" h="720090">
                  <a:moveTo>
                    <a:pt x="1020724" y="156098"/>
                  </a:moveTo>
                  <a:lnTo>
                    <a:pt x="716506" y="156098"/>
                  </a:lnTo>
                  <a:lnTo>
                    <a:pt x="761719" y="158763"/>
                  </a:lnTo>
                  <a:lnTo>
                    <a:pt x="807031" y="164352"/>
                  </a:lnTo>
                  <a:lnTo>
                    <a:pt x="852316" y="172921"/>
                  </a:lnTo>
                  <a:lnTo>
                    <a:pt x="897455" y="184527"/>
                  </a:lnTo>
                  <a:lnTo>
                    <a:pt x="942323" y="199228"/>
                  </a:lnTo>
                  <a:lnTo>
                    <a:pt x="983481" y="215691"/>
                  </a:lnTo>
                  <a:lnTo>
                    <a:pt x="996855" y="221677"/>
                  </a:lnTo>
                  <a:lnTo>
                    <a:pt x="1020724" y="156098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425960" y="8746133"/>
              <a:ext cx="996315" cy="645795"/>
            </a:xfrm>
            <a:custGeom>
              <a:avLst/>
              <a:gdLst/>
              <a:ahLst/>
              <a:cxnLst/>
              <a:rect l="l" t="t" r="r" b="b"/>
              <a:pathLst>
                <a:path w="996315" h="645795">
                  <a:moveTo>
                    <a:pt x="715379" y="0"/>
                  </a:moveTo>
                  <a:lnTo>
                    <a:pt x="670384" y="200"/>
                  </a:lnTo>
                  <a:lnTo>
                    <a:pt x="625732" y="3210"/>
                  </a:lnTo>
                  <a:lnTo>
                    <a:pt x="581543" y="8972"/>
                  </a:lnTo>
                  <a:lnTo>
                    <a:pt x="537942" y="17430"/>
                  </a:lnTo>
                  <a:lnTo>
                    <a:pt x="495049" y="28525"/>
                  </a:lnTo>
                  <a:lnTo>
                    <a:pt x="452987" y="42201"/>
                  </a:lnTo>
                  <a:lnTo>
                    <a:pt x="411879" y="58401"/>
                  </a:lnTo>
                  <a:lnTo>
                    <a:pt x="371847" y="77067"/>
                  </a:lnTo>
                  <a:lnTo>
                    <a:pt x="333013" y="98144"/>
                  </a:lnTo>
                  <a:lnTo>
                    <a:pt x="295499" y="121573"/>
                  </a:lnTo>
                  <a:lnTo>
                    <a:pt x="259429" y="147298"/>
                  </a:lnTo>
                  <a:lnTo>
                    <a:pt x="224924" y="175262"/>
                  </a:lnTo>
                  <a:lnTo>
                    <a:pt x="192106" y="205407"/>
                  </a:lnTo>
                  <a:lnTo>
                    <a:pt x="161099" y="237677"/>
                  </a:lnTo>
                  <a:lnTo>
                    <a:pt x="132024" y="272015"/>
                  </a:lnTo>
                  <a:lnTo>
                    <a:pt x="105003" y="308363"/>
                  </a:lnTo>
                  <a:lnTo>
                    <a:pt x="80160" y="346664"/>
                  </a:lnTo>
                  <a:lnTo>
                    <a:pt x="57616" y="386862"/>
                  </a:lnTo>
                  <a:lnTo>
                    <a:pt x="37493" y="428899"/>
                  </a:lnTo>
                  <a:lnTo>
                    <a:pt x="19915" y="472718"/>
                  </a:lnTo>
                  <a:lnTo>
                    <a:pt x="4400" y="520558"/>
                  </a:lnTo>
                  <a:lnTo>
                    <a:pt x="0" y="536580"/>
                  </a:lnTo>
                  <a:lnTo>
                    <a:pt x="2514" y="564080"/>
                  </a:lnTo>
                  <a:lnTo>
                    <a:pt x="6186" y="591367"/>
                  </a:lnTo>
                  <a:lnTo>
                    <a:pt x="11003" y="618409"/>
                  </a:lnTo>
                  <a:lnTo>
                    <a:pt x="16952" y="645173"/>
                  </a:lnTo>
                  <a:lnTo>
                    <a:pt x="22509" y="605024"/>
                  </a:lnTo>
                  <a:lnTo>
                    <a:pt x="30530" y="564914"/>
                  </a:lnTo>
                  <a:lnTo>
                    <a:pt x="41068" y="524938"/>
                  </a:lnTo>
                  <a:lnTo>
                    <a:pt x="54176" y="485189"/>
                  </a:lnTo>
                  <a:lnTo>
                    <a:pt x="72430" y="440054"/>
                  </a:lnTo>
                  <a:lnTo>
                    <a:pt x="93525" y="396924"/>
                  </a:lnTo>
                  <a:lnTo>
                    <a:pt x="117312" y="355867"/>
                  </a:lnTo>
                  <a:lnTo>
                    <a:pt x="143643" y="316955"/>
                  </a:lnTo>
                  <a:lnTo>
                    <a:pt x="172366" y="280255"/>
                  </a:lnTo>
                  <a:lnTo>
                    <a:pt x="203335" y="245838"/>
                  </a:lnTo>
                  <a:lnTo>
                    <a:pt x="236399" y="213773"/>
                  </a:lnTo>
                  <a:lnTo>
                    <a:pt x="271409" y="184130"/>
                  </a:lnTo>
                  <a:lnTo>
                    <a:pt x="308216" y="156978"/>
                  </a:lnTo>
                  <a:lnTo>
                    <a:pt x="346672" y="132387"/>
                  </a:lnTo>
                  <a:lnTo>
                    <a:pt x="386626" y="110427"/>
                  </a:lnTo>
                  <a:lnTo>
                    <a:pt x="427931" y="91166"/>
                  </a:lnTo>
                  <a:lnTo>
                    <a:pt x="470436" y="74675"/>
                  </a:lnTo>
                  <a:lnTo>
                    <a:pt x="513993" y="61023"/>
                  </a:lnTo>
                  <a:lnTo>
                    <a:pt x="558453" y="50280"/>
                  </a:lnTo>
                  <a:lnTo>
                    <a:pt x="603665" y="42514"/>
                  </a:lnTo>
                  <a:lnTo>
                    <a:pt x="649483" y="37797"/>
                  </a:lnTo>
                  <a:lnTo>
                    <a:pt x="695755" y="36197"/>
                  </a:lnTo>
                  <a:lnTo>
                    <a:pt x="742333" y="37783"/>
                  </a:lnTo>
                  <a:lnTo>
                    <a:pt x="789069" y="42627"/>
                  </a:lnTo>
                  <a:lnTo>
                    <a:pt x="835812" y="50796"/>
                  </a:lnTo>
                  <a:lnTo>
                    <a:pt x="882414" y="62360"/>
                  </a:lnTo>
                  <a:lnTo>
                    <a:pt x="928725" y="77390"/>
                  </a:lnTo>
                  <a:lnTo>
                    <a:pt x="969864" y="93924"/>
                  </a:lnTo>
                  <a:lnTo>
                    <a:pt x="983216" y="99965"/>
                  </a:lnTo>
                  <a:lnTo>
                    <a:pt x="995728" y="65578"/>
                  </a:lnTo>
                  <a:lnTo>
                    <a:pt x="955088" y="48355"/>
                  </a:lnTo>
                  <a:lnTo>
                    <a:pt x="896328" y="28428"/>
                  </a:lnTo>
                  <a:lnTo>
                    <a:pt x="851189" y="16822"/>
                  </a:lnTo>
                  <a:lnTo>
                    <a:pt x="805903" y="8253"/>
                  </a:lnTo>
                  <a:lnTo>
                    <a:pt x="760592" y="2665"/>
                  </a:lnTo>
                  <a:lnTo>
                    <a:pt x="715379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13663" y="9906082"/>
              <a:ext cx="8890" cy="3175"/>
            </a:xfrm>
            <a:custGeom>
              <a:avLst/>
              <a:gdLst/>
              <a:ahLst/>
              <a:cxnLst/>
              <a:rect l="l" t="t" r="r" b="b"/>
              <a:pathLst>
                <a:path w="8890" h="3175">
                  <a:moveTo>
                    <a:pt x="8699" y="2768"/>
                  </a:moveTo>
                  <a:lnTo>
                    <a:pt x="4229" y="1308"/>
                  </a:lnTo>
                  <a:lnTo>
                    <a:pt x="0" y="0"/>
                  </a:lnTo>
                  <a:lnTo>
                    <a:pt x="8572" y="3111"/>
                  </a:lnTo>
                  <a:lnTo>
                    <a:pt x="8699" y="2768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442916" y="8782325"/>
              <a:ext cx="966469" cy="1122045"/>
            </a:xfrm>
            <a:custGeom>
              <a:avLst/>
              <a:gdLst/>
              <a:ahLst/>
              <a:cxnLst/>
              <a:rect l="l" t="t" r="r" b="b"/>
              <a:pathLst>
                <a:path w="966469" h="1122045">
                  <a:moveTo>
                    <a:pt x="678803" y="0"/>
                  </a:moveTo>
                  <a:lnTo>
                    <a:pt x="632530" y="1600"/>
                  </a:lnTo>
                  <a:lnTo>
                    <a:pt x="586713" y="6317"/>
                  </a:lnTo>
                  <a:lnTo>
                    <a:pt x="541500" y="14082"/>
                  </a:lnTo>
                  <a:lnTo>
                    <a:pt x="497041" y="24826"/>
                  </a:lnTo>
                  <a:lnTo>
                    <a:pt x="453484" y="38478"/>
                  </a:lnTo>
                  <a:lnTo>
                    <a:pt x="410979" y="54969"/>
                  </a:lnTo>
                  <a:lnTo>
                    <a:pt x="369674" y="74229"/>
                  </a:lnTo>
                  <a:lnTo>
                    <a:pt x="329719" y="96190"/>
                  </a:lnTo>
                  <a:lnTo>
                    <a:pt x="291264" y="120781"/>
                  </a:lnTo>
                  <a:lnTo>
                    <a:pt x="254456" y="147933"/>
                  </a:lnTo>
                  <a:lnTo>
                    <a:pt x="219446" y="177576"/>
                  </a:lnTo>
                  <a:lnTo>
                    <a:pt x="186382" y="209641"/>
                  </a:lnTo>
                  <a:lnTo>
                    <a:pt x="155414" y="244058"/>
                  </a:lnTo>
                  <a:lnTo>
                    <a:pt x="126690" y="280757"/>
                  </a:lnTo>
                  <a:lnTo>
                    <a:pt x="100360" y="319670"/>
                  </a:lnTo>
                  <a:lnTo>
                    <a:pt x="76573" y="360726"/>
                  </a:lnTo>
                  <a:lnTo>
                    <a:pt x="55478" y="403857"/>
                  </a:lnTo>
                  <a:lnTo>
                    <a:pt x="37223" y="448991"/>
                  </a:lnTo>
                  <a:lnTo>
                    <a:pt x="24116" y="488740"/>
                  </a:lnTo>
                  <a:lnTo>
                    <a:pt x="13578" y="528717"/>
                  </a:lnTo>
                  <a:lnTo>
                    <a:pt x="5557" y="568827"/>
                  </a:lnTo>
                  <a:lnTo>
                    <a:pt x="0" y="608976"/>
                  </a:lnTo>
                  <a:lnTo>
                    <a:pt x="13174" y="655338"/>
                  </a:lnTo>
                  <a:lnTo>
                    <a:pt x="29712" y="700521"/>
                  </a:lnTo>
                  <a:lnTo>
                    <a:pt x="49523" y="744331"/>
                  </a:lnTo>
                  <a:lnTo>
                    <a:pt x="72517" y="786577"/>
                  </a:lnTo>
                  <a:lnTo>
                    <a:pt x="98605" y="827063"/>
                  </a:lnTo>
                  <a:lnTo>
                    <a:pt x="127696" y="865599"/>
                  </a:lnTo>
                  <a:lnTo>
                    <a:pt x="159702" y="901989"/>
                  </a:lnTo>
                  <a:lnTo>
                    <a:pt x="194532" y="936041"/>
                  </a:lnTo>
                  <a:lnTo>
                    <a:pt x="232097" y="967562"/>
                  </a:lnTo>
                  <a:lnTo>
                    <a:pt x="272306" y="996358"/>
                  </a:lnTo>
                  <a:lnTo>
                    <a:pt x="315070" y="1022237"/>
                  </a:lnTo>
                  <a:lnTo>
                    <a:pt x="360299" y="1045006"/>
                  </a:lnTo>
                  <a:lnTo>
                    <a:pt x="407903" y="1064470"/>
                  </a:lnTo>
                  <a:lnTo>
                    <a:pt x="566056" y="1122029"/>
                  </a:lnTo>
                  <a:lnTo>
                    <a:pt x="520725" y="1102710"/>
                  </a:lnTo>
                  <a:lnTo>
                    <a:pt x="478587" y="1079110"/>
                  </a:lnTo>
                  <a:lnTo>
                    <a:pt x="439806" y="1051580"/>
                  </a:lnTo>
                  <a:lnTo>
                    <a:pt x="404547" y="1020473"/>
                  </a:lnTo>
                  <a:lnTo>
                    <a:pt x="372973" y="986143"/>
                  </a:lnTo>
                  <a:lnTo>
                    <a:pt x="345251" y="948943"/>
                  </a:lnTo>
                  <a:lnTo>
                    <a:pt x="321543" y="909226"/>
                  </a:lnTo>
                  <a:lnTo>
                    <a:pt x="302016" y="867346"/>
                  </a:lnTo>
                  <a:lnTo>
                    <a:pt x="286832" y="823654"/>
                  </a:lnTo>
                  <a:lnTo>
                    <a:pt x="276158" y="778504"/>
                  </a:lnTo>
                  <a:lnTo>
                    <a:pt x="270157" y="732250"/>
                  </a:lnTo>
                  <a:lnTo>
                    <a:pt x="268994" y="685245"/>
                  </a:lnTo>
                  <a:lnTo>
                    <a:pt x="272834" y="637841"/>
                  </a:lnTo>
                  <a:lnTo>
                    <a:pt x="281840" y="590392"/>
                  </a:lnTo>
                  <a:lnTo>
                    <a:pt x="296179" y="543250"/>
                  </a:lnTo>
                  <a:lnTo>
                    <a:pt x="315074" y="498786"/>
                  </a:lnTo>
                  <a:lnTo>
                    <a:pt x="338090" y="457389"/>
                  </a:lnTo>
                  <a:lnTo>
                    <a:pt x="364894" y="419213"/>
                  </a:lnTo>
                  <a:lnTo>
                    <a:pt x="395154" y="384413"/>
                  </a:lnTo>
                  <a:lnTo>
                    <a:pt x="428537" y="353144"/>
                  </a:lnTo>
                  <a:lnTo>
                    <a:pt x="464711" y="325561"/>
                  </a:lnTo>
                  <a:lnTo>
                    <a:pt x="503344" y="301817"/>
                  </a:lnTo>
                  <a:lnTo>
                    <a:pt x="544103" y="282068"/>
                  </a:lnTo>
                  <a:lnTo>
                    <a:pt x="586655" y="266468"/>
                  </a:lnTo>
                  <a:lnTo>
                    <a:pt x="630669" y="255172"/>
                  </a:lnTo>
                  <a:lnTo>
                    <a:pt x="675811" y="248335"/>
                  </a:lnTo>
                  <a:lnTo>
                    <a:pt x="721750" y="246110"/>
                  </a:lnTo>
                  <a:lnTo>
                    <a:pt x="768153" y="248654"/>
                  </a:lnTo>
                  <a:lnTo>
                    <a:pt x="814687" y="256119"/>
                  </a:lnTo>
                  <a:lnTo>
                    <a:pt x="861020" y="268662"/>
                  </a:lnTo>
                  <a:lnTo>
                    <a:pt x="884756" y="239463"/>
                  </a:lnTo>
                  <a:lnTo>
                    <a:pt x="905889" y="207822"/>
                  </a:lnTo>
                  <a:lnTo>
                    <a:pt x="924182" y="173828"/>
                  </a:lnTo>
                  <a:lnTo>
                    <a:pt x="939395" y="137566"/>
                  </a:lnTo>
                  <a:lnTo>
                    <a:pt x="966253" y="63778"/>
                  </a:lnTo>
                  <a:lnTo>
                    <a:pt x="952906" y="57736"/>
                  </a:lnTo>
                  <a:lnTo>
                    <a:pt x="911773" y="41192"/>
                  </a:lnTo>
                  <a:lnTo>
                    <a:pt x="865461" y="26163"/>
                  </a:lnTo>
                  <a:lnTo>
                    <a:pt x="818860" y="14598"/>
                  </a:lnTo>
                  <a:lnTo>
                    <a:pt x="772116" y="6429"/>
                  </a:lnTo>
                  <a:lnTo>
                    <a:pt x="725381" y="1586"/>
                  </a:lnTo>
                  <a:lnTo>
                    <a:pt x="678803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008965" y="9904358"/>
              <a:ext cx="13970" cy="5080"/>
            </a:xfrm>
            <a:custGeom>
              <a:avLst/>
              <a:gdLst/>
              <a:ahLst/>
              <a:cxnLst/>
              <a:rect l="l" t="t" r="r" b="b"/>
              <a:pathLst>
                <a:path w="13969" h="5079">
                  <a:moveTo>
                    <a:pt x="0" y="0"/>
                  </a:moveTo>
                  <a:lnTo>
                    <a:pt x="13277" y="4827"/>
                  </a:lnTo>
                  <a:lnTo>
                    <a:pt x="13402" y="4481"/>
                  </a:lnTo>
                  <a:lnTo>
                    <a:pt x="8931" y="3026"/>
                  </a:lnTo>
                  <a:lnTo>
                    <a:pt x="4460" y="1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711916" y="9028435"/>
              <a:ext cx="592455" cy="880744"/>
            </a:xfrm>
            <a:custGeom>
              <a:avLst/>
              <a:gdLst/>
              <a:ahLst/>
              <a:cxnLst/>
              <a:rect l="l" t="t" r="r" b="b"/>
              <a:pathLst>
                <a:path w="592455" h="880745">
                  <a:moveTo>
                    <a:pt x="452745" y="0"/>
                  </a:moveTo>
                  <a:lnTo>
                    <a:pt x="406806" y="2223"/>
                  </a:lnTo>
                  <a:lnTo>
                    <a:pt x="361664" y="9061"/>
                  </a:lnTo>
                  <a:lnTo>
                    <a:pt x="317651" y="20357"/>
                  </a:lnTo>
                  <a:lnTo>
                    <a:pt x="275099" y="35957"/>
                  </a:lnTo>
                  <a:lnTo>
                    <a:pt x="234341" y="55706"/>
                  </a:lnTo>
                  <a:lnTo>
                    <a:pt x="195709" y="79451"/>
                  </a:lnTo>
                  <a:lnTo>
                    <a:pt x="159535" y="107035"/>
                  </a:lnTo>
                  <a:lnTo>
                    <a:pt x="126153" y="138304"/>
                  </a:lnTo>
                  <a:lnTo>
                    <a:pt x="95895" y="173105"/>
                  </a:lnTo>
                  <a:lnTo>
                    <a:pt x="69092" y="211281"/>
                  </a:lnTo>
                  <a:lnTo>
                    <a:pt x="46078" y="252679"/>
                  </a:lnTo>
                  <a:lnTo>
                    <a:pt x="27185" y="297143"/>
                  </a:lnTo>
                  <a:lnTo>
                    <a:pt x="12846" y="344283"/>
                  </a:lnTo>
                  <a:lnTo>
                    <a:pt x="3839" y="391731"/>
                  </a:lnTo>
                  <a:lnTo>
                    <a:pt x="0" y="439134"/>
                  </a:lnTo>
                  <a:lnTo>
                    <a:pt x="1162" y="486139"/>
                  </a:lnTo>
                  <a:lnTo>
                    <a:pt x="7163" y="532393"/>
                  </a:lnTo>
                  <a:lnTo>
                    <a:pt x="17837" y="577542"/>
                  </a:lnTo>
                  <a:lnTo>
                    <a:pt x="33020" y="621234"/>
                  </a:lnTo>
                  <a:lnTo>
                    <a:pt x="52547" y="663116"/>
                  </a:lnTo>
                  <a:lnTo>
                    <a:pt x="76254" y="702833"/>
                  </a:lnTo>
                  <a:lnTo>
                    <a:pt x="103976" y="740034"/>
                  </a:lnTo>
                  <a:lnTo>
                    <a:pt x="135548" y="774364"/>
                  </a:lnTo>
                  <a:lnTo>
                    <a:pt x="170806" y="805472"/>
                  </a:lnTo>
                  <a:lnTo>
                    <a:pt x="209586" y="833002"/>
                  </a:lnTo>
                  <a:lnTo>
                    <a:pt x="251722" y="856603"/>
                  </a:lnTo>
                  <a:lnTo>
                    <a:pt x="297051" y="875922"/>
                  </a:lnTo>
                  <a:lnTo>
                    <a:pt x="310453" y="880403"/>
                  </a:lnTo>
                  <a:lnTo>
                    <a:pt x="393425" y="652442"/>
                  </a:lnTo>
                  <a:lnTo>
                    <a:pt x="407014" y="607138"/>
                  </a:lnTo>
                  <a:lnTo>
                    <a:pt x="415128" y="561544"/>
                  </a:lnTo>
                  <a:lnTo>
                    <a:pt x="417947" y="516048"/>
                  </a:lnTo>
                  <a:lnTo>
                    <a:pt x="415653" y="471041"/>
                  </a:lnTo>
                  <a:lnTo>
                    <a:pt x="408427" y="426910"/>
                  </a:lnTo>
                  <a:lnTo>
                    <a:pt x="396451" y="384046"/>
                  </a:lnTo>
                  <a:lnTo>
                    <a:pt x="379907" y="342838"/>
                  </a:lnTo>
                  <a:lnTo>
                    <a:pt x="358976" y="303676"/>
                  </a:lnTo>
                  <a:lnTo>
                    <a:pt x="333839" y="266950"/>
                  </a:lnTo>
                  <a:lnTo>
                    <a:pt x="304679" y="233047"/>
                  </a:lnTo>
                  <a:lnTo>
                    <a:pt x="271677" y="202359"/>
                  </a:lnTo>
                  <a:lnTo>
                    <a:pt x="235014" y="175274"/>
                  </a:lnTo>
                  <a:lnTo>
                    <a:pt x="194872" y="152182"/>
                  </a:lnTo>
                  <a:lnTo>
                    <a:pt x="151432" y="133473"/>
                  </a:lnTo>
                  <a:lnTo>
                    <a:pt x="199832" y="147784"/>
                  </a:lnTo>
                  <a:lnTo>
                    <a:pt x="248530" y="155857"/>
                  </a:lnTo>
                  <a:lnTo>
                    <a:pt x="297053" y="157916"/>
                  </a:lnTo>
                  <a:lnTo>
                    <a:pt x="344927" y="154181"/>
                  </a:lnTo>
                  <a:lnTo>
                    <a:pt x="391679" y="144876"/>
                  </a:lnTo>
                  <a:lnTo>
                    <a:pt x="436834" y="130221"/>
                  </a:lnTo>
                  <a:lnTo>
                    <a:pt x="479918" y="110440"/>
                  </a:lnTo>
                  <a:lnTo>
                    <a:pt x="520460" y="85754"/>
                  </a:lnTo>
                  <a:lnTo>
                    <a:pt x="557983" y="56385"/>
                  </a:lnTo>
                  <a:lnTo>
                    <a:pt x="592015" y="22555"/>
                  </a:lnTo>
                  <a:lnTo>
                    <a:pt x="545682" y="10011"/>
                  </a:lnTo>
                  <a:lnTo>
                    <a:pt x="499148" y="2544"/>
                  </a:lnTo>
                  <a:lnTo>
                    <a:pt x="452745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409108" y="8460289"/>
              <a:ext cx="1040765" cy="963930"/>
            </a:xfrm>
            <a:custGeom>
              <a:avLst/>
              <a:gdLst/>
              <a:ahLst/>
              <a:cxnLst/>
              <a:rect l="l" t="t" r="r" b="b"/>
              <a:pathLst>
                <a:path w="1040765" h="963929">
                  <a:moveTo>
                    <a:pt x="465675" y="366931"/>
                  </a:moveTo>
                  <a:lnTo>
                    <a:pt x="420666" y="369226"/>
                  </a:lnTo>
                  <a:lnTo>
                    <a:pt x="376535" y="376452"/>
                  </a:lnTo>
                  <a:lnTo>
                    <a:pt x="333671" y="388428"/>
                  </a:lnTo>
                  <a:lnTo>
                    <a:pt x="292464" y="404973"/>
                  </a:lnTo>
                  <a:lnTo>
                    <a:pt x="253302" y="425905"/>
                  </a:lnTo>
                  <a:lnTo>
                    <a:pt x="216575" y="451042"/>
                  </a:lnTo>
                  <a:lnTo>
                    <a:pt x="182672" y="480203"/>
                  </a:lnTo>
                  <a:lnTo>
                    <a:pt x="151983" y="513207"/>
                  </a:lnTo>
                  <a:lnTo>
                    <a:pt x="124898" y="549871"/>
                  </a:lnTo>
                  <a:lnTo>
                    <a:pt x="101804" y="590015"/>
                  </a:lnTo>
                  <a:lnTo>
                    <a:pt x="83124" y="633385"/>
                  </a:lnTo>
                  <a:lnTo>
                    <a:pt x="0" y="861765"/>
                  </a:lnTo>
                  <a:lnTo>
                    <a:pt x="171415" y="924149"/>
                  </a:lnTo>
                  <a:lnTo>
                    <a:pt x="217458" y="939017"/>
                  </a:lnTo>
                  <a:lnTo>
                    <a:pt x="263782" y="950294"/>
                  </a:lnTo>
                  <a:lnTo>
                    <a:pt x="310224" y="958054"/>
                  </a:lnTo>
                  <a:lnTo>
                    <a:pt x="356626" y="962372"/>
                  </a:lnTo>
                  <a:lnTo>
                    <a:pt x="402827" y="963324"/>
                  </a:lnTo>
                  <a:lnTo>
                    <a:pt x="448665" y="960984"/>
                  </a:lnTo>
                  <a:lnTo>
                    <a:pt x="493980" y="955426"/>
                  </a:lnTo>
                  <a:lnTo>
                    <a:pt x="538613" y="946727"/>
                  </a:lnTo>
                  <a:lnTo>
                    <a:pt x="582401" y="934960"/>
                  </a:lnTo>
                  <a:lnTo>
                    <a:pt x="625185" y="920201"/>
                  </a:lnTo>
                  <a:lnTo>
                    <a:pt x="666804" y="902524"/>
                  </a:lnTo>
                  <a:lnTo>
                    <a:pt x="707098" y="882005"/>
                  </a:lnTo>
                  <a:lnTo>
                    <a:pt x="745906" y="858718"/>
                  </a:lnTo>
                  <a:lnTo>
                    <a:pt x="783067" y="832739"/>
                  </a:lnTo>
                  <a:lnTo>
                    <a:pt x="818420" y="804141"/>
                  </a:lnTo>
                  <a:lnTo>
                    <a:pt x="851806" y="773001"/>
                  </a:lnTo>
                  <a:lnTo>
                    <a:pt x="883064" y="739392"/>
                  </a:lnTo>
                  <a:lnTo>
                    <a:pt x="912033" y="703390"/>
                  </a:lnTo>
                  <a:lnTo>
                    <a:pt x="938552" y="665069"/>
                  </a:lnTo>
                  <a:lnTo>
                    <a:pt x="962462" y="624505"/>
                  </a:lnTo>
                  <a:lnTo>
                    <a:pt x="983601" y="581773"/>
                  </a:lnTo>
                  <a:lnTo>
                    <a:pt x="1001809" y="536947"/>
                  </a:lnTo>
                  <a:lnTo>
                    <a:pt x="1017883" y="486566"/>
                  </a:lnTo>
                  <a:lnTo>
                    <a:pt x="1023975" y="460362"/>
                  </a:lnTo>
                  <a:lnTo>
                    <a:pt x="791386" y="460362"/>
                  </a:lnTo>
                  <a:lnTo>
                    <a:pt x="602072" y="391454"/>
                  </a:lnTo>
                  <a:lnTo>
                    <a:pt x="556767" y="377864"/>
                  </a:lnTo>
                  <a:lnTo>
                    <a:pt x="511171" y="369750"/>
                  </a:lnTo>
                  <a:lnTo>
                    <a:pt x="465675" y="366931"/>
                  </a:lnTo>
                  <a:close/>
                </a:path>
                <a:path w="1040765" h="963929">
                  <a:moveTo>
                    <a:pt x="958941" y="0"/>
                  </a:moveTo>
                  <a:lnTo>
                    <a:pt x="791386" y="460362"/>
                  </a:lnTo>
                  <a:lnTo>
                    <a:pt x="1023975" y="460362"/>
                  </a:lnTo>
                  <a:lnTo>
                    <a:pt x="1029669" y="435869"/>
                  </a:lnTo>
                  <a:lnTo>
                    <a:pt x="1037265" y="385065"/>
                  </a:lnTo>
                  <a:lnTo>
                    <a:pt x="1040769" y="334365"/>
                  </a:lnTo>
                  <a:lnTo>
                    <a:pt x="1040279" y="283977"/>
                  </a:lnTo>
                  <a:lnTo>
                    <a:pt x="1035892" y="234113"/>
                  </a:lnTo>
                  <a:lnTo>
                    <a:pt x="1027707" y="184983"/>
                  </a:lnTo>
                  <a:lnTo>
                    <a:pt x="1015822" y="136796"/>
                  </a:lnTo>
                  <a:lnTo>
                    <a:pt x="1000334" y="89764"/>
                  </a:lnTo>
                  <a:lnTo>
                    <a:pt x="981341" y="44095"/>
                  </a:lnTo>
                  <a:lnTo>
                    <a:pt x="958941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744655" y="8104468"/>
              <a:ext cx="623570" cy="816610"/>
            </a:xfrm>
            <a:custGeom>
              <a:avLst/>
              <a:gdLst/>
              <a:ahLst/>
              <a:cxnLst/>
              <a:rect l="l" t="t" r="r" b="b"/>
              <a:pathLst>
                <a:path w="623569" h="816609">
                  <a:moveTo>
                    <a:pt x="107622" y="0"/>
                  </a:moveTo>
                  <a:lnTo>
                    <a:pt x="24490" y="228401"/>
                  </a:lnTo>
                  <a:lnTo>
                    <a:pt x="10932" y="273600"/>
                  </a:lnTo>
                  <a:lnTo>
                    <a:pt x="2818" y="319196"/>
                  </a:lnTo>
                  <a:lnTo>
                    <a:pt x="0" y="364693"/>
                  </a:lnTo>
                  <a:lnTo>
                    <a:pt x="2294" y="409703"/>
                  </a:lnTo>
                  <a:lnTo>
                    <a:pt x="9520" y="453834"/>
                  </a:lnTo>
                  <a:lnTo>
                    <a:pt x="21496" y="496699"/>
                  </a:lnTo>
                  <a:lnTo>
                    <a:pt x="38041" y="537907"/>
                  </a:lnTo>
                  <a:lnTo>
                    <a:pt x="58973" y="577070"/>
                  </a:lnTo>
                  <a:lnTo>
                    <a:pt x="84110" y="613797"/>
                  </a:lnTo>
                  <a:lnTo>
                    <a:pt x="113271" y="647699"/>
                  </a:lnTo>
                  <a:lnTo>
                    <a:pt x="146275" y="678388"/>
                  </a:lnTo>
                  <a:lnTo>
                    <a:pt x="182939" y="705473"/>
                  </a:lnTo>
                  <a:lnTo>
                    <a:pt x="223083" y="728564"/>
                  </a:lnTo>
                  <a:lnTo>
                    <a:pt x="266525" y="747274"/>
                  </a:lnTo>
                  <a:lnTo>
                    <a:pt x="455838" y="816183"/>
                  </a:lnTo>
                  <a:lnTo>
                    <a:pt x="623393" y="355820"/>
                  </a:lnTo>
                  <a:lnTo>
                    <a:pt x="597348" y="312989"/>
                  </a:lnTo>
                  <a:lnTo>
                    <a:pt x="568010" y="272206"/>
                  </a:lnTo>
                  <a:lnTo>
                    <a:pt x="535482" y="233688"/>
                  </a:lnTo>
                  <a:lnTo>
                    <a:pt x="499866" y="197655"/>
                  </a:lnTo>
                  <a:lnTo>
                    <a:pt x="461264" y="164324"/>
                  </a:lnTo>
                  <a:lnTo>
                    <a:pt x="419778" y="133913"/>
                  </a:lnTo>
                  <a:lnTo>
                    <a:pt x="375510" y="106641"/>
                  </a:lnTo>
                  <a:lnTo>
                    <a:pt x="328563" y="82725"/>
                  </a:lnTo>
                  <a:lnTo>
                    <a:pt x="279064" y="62395"/>
                  </a:lnTo>
                  <a:lnTo>
                    <a:pt x="107622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43796" y="8436084"/>
            <a:ext cx="146659" cy="146675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4</a:t>
            </a:fld>
            <a:endParaRPr spc="2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1816" y="0"/>
            <a:ext cx="16760825" cy="11308715"/>
            <a:chOff x="1671816" y="0"/>
            <a:chExt cx="16760825" cy="11308715"/>
          </a:xfrm>
        </p:grpSpPr>
        <p:sp>
          <p:nvSpPr>
            <p:cNvPr id="3" name="object 3"/>
            <p:cNvSpPr/>
            <p:nvPr/>
          </p:nvSpPr>
          <p:spPr>
            <a:xfrm>
              <a:off x="1671816" y="0"/>
              <a:ext cx="16760825" cy="11308715"/>
            </a:xfrm>
            <a:custGeom>
              <a:avLst/>
              <a:gdLst/>
              <a:ahLst/>
              <a:cxnLst/>
              <a:rect l="l" t="t" r="r" b="b"/>
              <a:pathLst>
                <a:path w="16760825" h="11308715">
                  <a:moveTo>
                    <a:pt x="14811371" y="0"/>
                  </a:moveTo>
                  <a:lnTo>
                    <a:pt x="10062217" y="0"/>
                  </a:lnTo>
                  <a:lnTo>
                    <a:pt x="0" y="2138783"/>
                  </a:lnTo>
                  <a:lnTo>
                    <a:pt x="1949102" y="11308556"/>
                  </a:lnTo>
                  <a:lnTo>
                    <a:pt x="6698256" y="11308556"/>
                  </a:lnTo>
                  <a:lnTo>
                    <a:pt x="16760463" y="9169773"/>
                  </a:lnTo>
                  <a:lnTo>
                    <a:pt x="14811371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15936" y="1032424"/>
              <a:ext cx="13272769" cy="9244330"/>
            </a:xfrm>
            <a:custGeom>
              <a:avLst/>
              <a:gdLst/>
              <a:ahLst/>
              <a:cxnLst/>
              <a:rect l="l" t="t" r="r" b="b"/>
              <a:pathLst>
                <a:path w="13272769" h="9244330">
                  <a:moveTo>
                    <a:pt x="834152" y="0"/>
                  </a:moveTo>
                  <a:lnTo>
                    <a:pt x="0" y="7936418"/>
                  </a:lnTo>
                  <a:lnTo>
                    <a:pt x="12438071" y="9243708"/>
                  </a:lnTo>
                  <a:lnTo>
                    <a:pt x="13272224" y="1307290"/>
                  </a:lnTo>
                  <a:lnTo>
                    <a:pt x="834152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038817" y="3840322"/>
            <a:ext cx="6040120" cy="1596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300" b="1" spc="-175" dirty="0">
                <a:solidFill>
                  <a:srgbClr val="FFFFFF"/>
                </a:solidFill>
                <a:latin typeface="Trebuchet MS"/>
                <a:cs typeface="Trebuchet MS"/>
              </a:rPr>
              <a:t>QUESTION</a:t>
            </a:r>
            <a:endParaRPr sz="103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5</a:t>
            </a:fld>
            <a:endParaRPr spc="20" dirty="0"/>
          </a:p>
        </p:txBody>
      </p:sp>
      <p:sp>
        <p:nvSpPr>
          <p:cNvPr id="6" name="object 6"/>
          <p:cNvSpPr txBox="1"/>
          <p:nvPr/>
        </p:nvSpPr>
        <p:spPr>
          <a:xfrm>
            <a:off x="5854003" y="4616079"/>
            <a:ext cx="8396605" cy="2517140"/>
          </a:xfrm>
          <a:prstGeom prst="rect">
            <a:avLst/>
          </a:prstGeom>
        </p:spPr>
        <p:txBody>
          <a:bodyPr vert="horz" wrap="square" lIns="0" tIns="263525" rIns="0" bIns="0" rtlCol="0">
            <a:spAutoFit/>
          </a:bodyPr>
          <a:lstStyle/>
          <a:p>
            <a:pPr marL="13970" algn="ctr">
              <a:lnSpc>
                <a:spcPct val="100000"/>
              </a:lnSpc>
              <a:spcBef>
                <a:spcPts val="2075"/>
              </a:spcBef>
            </a:pPr>
            <a:r>
              <a:rPr sz="10300" b="1" spc="20" dirty="0">
                <a:solidFill>
                  <a:srgbClr val="FFFFFF"/>
                </a:solidFill>
                <a:latin typeface="Trebuchet MS"/>
                <a:cs typeface="Trebuchet MS"/>
              </a:rPr>
              <a:t>TIME</a:t>
            </a:r>
            <a:endParaRPr sz="103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3800" spc="114" dirty="0">
                <a:solidFill>
                  <a:srgbClr val="FFFFFF"/>
                </a:solidFill>
                <a:latin typeface="Tahoma"/>
                <a:cs typeface="Tahoma"/>
              </a:rPr>
              <a:t>What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95" dirty="0">
                <a:solidFill>
                  <a:srgbClr val="FFFFFF"/>
                </a:solidFill>
                <a:latin typeface="Tahoma"/>
                <a:cs typeface="Tahoma"/>
              </a:rPr>
              <a:t>ma</a:t>
            </a:r>
            <a:r>
              <a:rPr sz="3800" spc="5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800" spc="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FFFFFF"/>
                </a:solidFill>
                <a:latin typeface="Tahoma"/>
                <a:cs typeface="Tahoma"/>
              </a:rPr>
              <a:t>film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r>
              <a:rPr sz="3800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00" dirty="0">
                <a:solidFill>
                  <a:srgbClr val="FFFFFF"/>
                </a:solidFill>
                <a:latin typeface="Tahoma"/>
                <a:cs typeface="Tahoma"/>
              </a:rPr>
              <a:t>TV</a:t>
            </a:r>
            <a:r>
              <a:rPr sz="3800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80" dirty="0">
                <a:solidFill>
                  <a:srgbClr val="FFFFFF"/>
                </a:solidFill>
                <a:latin typeface="Tahoma"/>
                <a:cs typeface="Tahoma"/>
              </a:rPr>
              <a:t>villain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23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800" spc="14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114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204" dirty="0">
                <a:solidFill>
                  <a:srgbClr val="FFFFFF"/>
                </a:solidFill>
                <a:latin typeface="Tahoma"/>
                <a:cs typeface="Tahoma"/>
              </a:rPr>
              <a:t>y?</a:t>
            </a:r>
            <a:endParaRPr sz="3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757" y="5879129"/>
            <a:ext cx="5342695" cy="39268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16440000">
            <a:off x="10351382" y="9170495"/>
            <a:ext cx="429226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©Disn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200" spc="52" baseline="3472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endParaRPr sz="1200" baseline="3472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53555" y="9232004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694009" y="9323464"/>
            <a:ext cx="2734310" cy="6896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b="1" spc="390" dirty="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sz="2900" b="1" spc="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900" b="1" spc="204" dirty="0">
                <a:solidFill>
                  <a:srgbClr val="FFFFFF"/>
                </a:solidFill>
                <a:latin typeface="Arial Narrow"/>
                <a:cs typeface="Arial Narrow"/>
              </a:rPr>
              <a:t>Evil</a:t>
            </a:r>
            <a:r>
              <a:rPr sz="2900" b="1" spc="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900" b="1" spc="370" dirty="0">
                <a:solidFill>
                  <a:srgbClr val="FFFFFF"/>
                </a:solidFill>
                <a:latin typeface="Arial Narrow"/>
                <a:cs typeface="Arial Narrow"/>
              </a:rPr>
              <a:t>Queen</a:t>
            </a:r>
            <a:endParaRPr sz="2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spc="175" dirty="0">
                <a:solidFill>
                  <a:srgbClr val="FFFFFF"/>
                </a:solidFill>
                <a:latin typeface="Tahoma"/>
                <a:cs typeface="Tahoma"/>
              </a:rPr>
              <a:t>SNOW</a:t>
            </a:r>
            <a:r>
              <a:rPr sz="1400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30" dirty="0">
                <a:solidFill>
                  <a:srgbClr val="FFFFFF"/>
                </a:solidFill>
                <a:latin typeface="Tahoma"/>
                <a:cs typeface="Tahoma"/>
              </a:rPr>
              <a:t>WHITE</a:t>
            </a:r>
            <a:r>
              <a:rPr sz="14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716" y="1149703"/>
            <a:ext cx="5400997" cy="401275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 rot="16500000">
            <a:off x="9598552" y="3829517"/>
            <a:ext cx="1627624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1200" spc="-112" baseline="-6944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sz="1200" spc="-37" baseline="-6944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1200" spc="44" baseline="-6944" dirty="0">
                <a:solidFill>
                  <a:srgbClr val="FFFFFF"/>
                </a:solidFill>
                <a:latin typeface="Tahoma"/>
                <a:cs typeface="Tahoma"/>
              </a:rPr>
              <a:t>arner</a:t>
            </a:r>
            <a:r>
              <a:rPr sz="1200" spc="-120" baseline="-694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120" baseline="-3472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200" spc="7" baseline="-3472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800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8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800" spc="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200" spc="52" baseline="3472" dirty="0">
                <a:solidFill>
                  <a:srgbClr val="FFFFFF"/>
                </a:solidFill>
                <a:latin typeface="Tahoma"/>
                <a:cs typeface="Tahoma"/>
              </a:rPr>
              <a:t>ainment</a:t>
            </a:r>
            <a:r>
              <a:rPr sz="1200" spc="-120" baseline="347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15" baseline="6944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1200" spc="-37" baseline="6944" dirty="0">
                <a:solidFill>
                  <a:srgbClr val="FFFFFF"/>
                </a:solidFill>
                <a:latin typeface="Tahoma"/>
                <a:cs typeface="Tahoma"/>
              </a:rPr>
              <a:t>c.</a:t>
            </a:r>
            <a:endParaRPr sz="1200" baseline="6944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 rot="16500000">
            <a:off x="9657610" y="3768679"/>
            <a:ext cx="1767063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1200" spc="52" baseline="-6944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1200" spc="-120" baseline="-694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44" baseline="-6944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200" spc="52" baseline="-6944" dirty="0">
                <a:solidFill>
                  <a:srgbClr val="FFFFFF"/>
                </a:solidFill>
                <a:latin typeface="Tahoma"/>
                <a:cs typeface="Tahoma"/>
              </a:rPr>
              <a:t>at</a:t>
            </a:r>
            <a:r>
              <a:rPr sz="1200" spc="30" baseline="-6944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200" spc="44" baseline="-3472" dirty="0">
                <a:solidFill>
                  <a:srgbClr val="FFFFFF"/>
                </a:solidFill>
                <a:latin typeface="Tahoma"/>
                <a:cs typeface="Tahoma"/>
              </a:rPr>
              <a:t>ac-</a:t>
            </a:r>
            <a:r>
              <a:rPr sz="1200" spc="30" baseline="-3472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200" spc="44" baseline="-3472" dirty="0">
                <a:solidFill>
                  <a:srgbClr val="FFFFFF"/>
                </a:solidFill>
                <a:latin typeface="Tahoma"/>
                <a:cs typeface="Tahoma"/>
              </a:rPr>
              <a:t>une</a:t>
            </a:r>
            <a:r>
              <a:rPr sz="1200" spc="-120" baseline="-347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800" spc="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200" spc="52" baseline="3472" dirty="0">
                <a:solidFill>
                  <a:srgbClr val="FFFFFF"/>
                </a:solidFill>
                <a:latin typeface="Tahoma"/>
                <a:cs typeface="Tahoma"/>
              </a:rPr>
              <a:t>ainment</a:t>
            </a:r>
            <a:r>
              <a:rPr sz="1200" spc="-120" baseline="347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97" baseline="694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200" spc="30" baseline="694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200" spc="135" baseline="6944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endParaRPr sz="1200" baseline="6944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285669" y="4594631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526122" y="4660310"/>
            <a:ext cx="1755139" cy="669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50" b="1" spc="340" dirty="0">
                <a:solidFill>
                  <a:srgbClr val="FFFFFF"/>
                </a:solidFill>
                <a:latin typeface="Arial Narrow"/>
                <a:cs typeface="Arial Narrow"/>
              </a:rPr>
              <a:t>Dr</a:t>
            </a:r>
            <a:r>
              <a:rPr sz="2750" b="1" spc="7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750" b="1" spc="265" dirty="0">
                <a:solidFill>
                  <a:srgbClr val="FFFFFF"/>
                </a:solidFill>
                <a:latin typeface="Arial Narrow"/>
                <a:cs typeface="Arial Narrow"/>
              </a:rPr>
              <a:t>Poison</a:t>
            </a:r>
            <a:endParaRPr sz="27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400" spc="170" dirty="0">
                <a:solidFill>
                  <a:srgbClr val="FFFFFF"/>
                </a:solidFill>
                <a:latin typeface="Tahoma"/>
                <a:cs typeface="Tahoma"/>
              </a:rPr>
              <a:t>WONDER</a:t>
            </a:r>
            <a:r>
              <a:rPr sz="1400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90" dirty="0">
                <a:solidFill>
                  <a:srgbClr val="FFFFFF"/>
                </a:solidFill>
                <a:latin typeface="Tahoma"/>
                <a:cs typeface="Tahoma"/>
              </a:rPr>
              <a:t>WOMAN</a:t>
            </a:r>
            <a:r>
              <a:rPr sz="14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46" y="1327132"/>
            <a:ext cx="5282771" cy="3839652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475146" y="5966863"/>
            <a:ext cx="5221605" cy="3751579"/>
            <a:chOff x="4475146" y="5966863"/>
            <a:chExt cx="5221605" cy="3751579"/>
          </a:xfrm>
        </p:grpSpPr>
        <p:sp>
          <p:nvSpPr>
            <p:cNvPr id="13" name="object 13"/>
            <p:cNvSpPr/>
            <p:nvPr/>
          </p:nvSpPr>
          <p:spPr>
            <a:xfrm>
              <a:off x="4475146" y="5966863"/>
              <a:ext cx="5221605" cy="3751579"/>
            </a:xfrm>
            <a:custGeom>
              <a:avLst/>
              <a:gdLst/>
              <a:ahLst/>
              <a:cxnLst/>
              <a:rect l="l" t="t" r="r" b="b"/>
              <a:pathLst>
                <a:path w="5221605" h="3751579">
                  <a:moveTo>
                    <a:pt x="5157329" y="0"/>
                  </a:moveTo>
                  <a:lnTo>
                    <a:pt x="0" y="90018"/>
                  </a:lnTo>
                  <a:lnTo>
                    <a:pt x="63903" y="3751330"/>
                  </a:lnTo>
                  <a:lnTo>
                    <a:pt x="5221233" y="3661312"/>
                  </a:lnTo>
                  <a:lnTo>
                    <a:pt x="5157329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6889" y="6157058"/>
              <a:ext cx="36354" cy="20825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6889" y="6067040"/>
              <a:ext cx="5219495" cy="365115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628545" y="9171121"/>
            <a:ext cx="153035" cy="441959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©Disne</a:t>
            </a:r>
            <a:r>
              <a:rPr sz="1200" spc="30" baseline="3472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endParaRPr sz="1200" baseline="3472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90218" y="9232004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730670" y="9323464"/>
            <a:ext cx="1539240" cy="6896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b="1" spc="340" dirty="0">
                <a:solidFill>
                  <a:srgbClr val="FFFFFF"/>
                </a:solidFill>
                <a:latin typeface="Arial Narrow"/>
                <a:cs typeface="Arial Narrow"/>
              </a:rPr>
              <a:t>Scar</a:t>
            </a:r>
            <a:endParaRPr sz="2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spc="155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1400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35" dirty="0">
                <a:solidFill>
                  <a:srgbClr val="FFFFFF"/>
                </a:solidFill>
                <a:latin typeface="Tahoma"/>
                <a:cs typeface="Tahoma"/>
              </a:rPr>
              <a:t>LION </a:t>
            </a:r>
            <a:r>
              <a:rPr sz="1400" spc="150" dirty="0">
                <a:solidFill>
                  <a:srgbClr val="FFFFFF"/>
                </a:solidFill>
                <a:latin typeface="Tahoma"/>
                <a:cs typeface="Tahoma"/>
              </a:rPr>
              <a:t>KING</a:t>
            </a:r>
            <a:r>
              <a:rPr sz="14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 rot="16080000">
            <a:off x="3837518" y="4178035"/>
            <a:ext cx="1625723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800" spc="30" dirty="0">
                <a:solidFill>
                  <a:srgbClr val="FFFFFF"/>
                </a:solidFill>
                <a:latin typeface="Tahoma"/>
                <a:cs typeface="Tahoma"/>
              </a:rPr>
              <a:t>arner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8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800" spc="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800" spc="5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8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800" spc="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ainment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800"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429489" y="4485909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669942" y="4577369"/>
            <a:ext cx="1932939" cy="6896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spc="210" dirty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2900" spc="380" dirty="0">
                <a:solidFill>
                  <a:srgbClr val="FFFFFF"/>
                </a:solidFill>
                <a:latin typeface="Arial Narrow"/>
                <a:cs typeface="Arial Narrow"/>
              </a:rPr>
              <a:t>oldemo</a:t>
            </a:r>
            <a:r>
              <a:rPr sz="2900" spc="27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900" spc="459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2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b="0" spc="180" dirty="0">
                <a:solidFill>
                  <a:srgbClr val="FFFFFF"/>
                </a:solidFill>
                <a:latin typeface="Tahoma"/>
                <a:cs typeface="Tahoma"/>
              </a:rPr>
              <a:t>HARRY</a:t>
            </a:r>
            <a:r>
              <a:rPr sz="1400" b="0" spc="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0" spc="170" dirty="0">
                <a:solidFill>
                  <a:srgbClr val="FFFFFF"/>
                </a:solidFill>
                <a:latin typeface="Tahoma"/>
                <a:cs typeface="Tahoma"/>
              </a:rPr>
              <a:t>POTTER</a:t>
            </a:r>
            <a:r>
              <a:rPr sz="14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6</a:t>
            </a:fld>
            <a:endParaRPr spc="2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31924" y="0"/>
            <a:ext cx="4672330" cy="6028055"/>
            <a:chOff x="15431924" y="0"/>
            <a:chExt cx="4672330" cy="6028055"/>
          </a:xfrm>
        </p:grpSpPr>
        <p:sp>
          <p:nvSpPr>
            <p:cNvPr id="3" name="object 3"/>
            <p:cNvSpPr/>
            <p:nvPr/>
          </p:nvSpPr>
          <p:spPr>
            <a:xfrm>
              <a:off x="15431924" y="0"/>
              <a:ext cx="4672330" cy="6028055"/>
            </a:xfrm>
            <a:custGeom>
              <a:avLst/>
              <a:gdLst/>
              <a:ahLst/>
              <a:cxnLst/>
              <a:rect l="l" t="t" r="r" b="b"/>
              <a:pathLst>
                <a:path w="4672330" h="6028055">
                  <a:moveTo>
                    <a:pt x="4672174" y="0"/>
                  </a:moveTo>
                  <a:lnTo>
                    <a:pt x="3938453" y="0"/>
                  </a:lnTo>
                  <a:lnTo>
                    <a:pt x="3907648" y="31403"/>
                  </a:lnTo>
                  <a:lnTo>
                    <a:pt x="3874995" y="65556"/>
                  </a:lnTo>
                  <a:lnTo>
                    <a:pt x="3842861" y="100042"/>
                  </a:lnTo>
                  <a:lnTo>
                    <a:pt x="3811247" y="134854"/>
                  </a:lnTo>
                  <a:lnTo>
                    <a:pt x="3780154" y="169986"/>
                  </a:lnTo>
                  <a:lnTo>
                    <a:pt x="3749580" y="205435"/>
                  </a:lnTo>
                  <a:lnTo>
                    <a:pt x="3719528" y="241195"/>
                  </a:lnTo>
                  <a:lnTo>
                    <a:pt x="3689997" y="277259"/>
                  </a:lnTo>
                  <a:lnTo>
                    <a:pt x="3660986" y="313624"/>
                  </a:lnTo>
                  <a:lnTo>
                    <a:pt x="3632498" y="350284"/>
                  </a:lnTo>
                  <a:lnTo>
                    <a:pt x="3604532" y="387233"/>
                  </a:lnTo>
                  <a:lnTo>
                    <a:pt x="3577087" y="424467"/>
                  </a:lnTo>
                  <a:lnTo>
                    <a:pt x="3550166" y="461979"/>
                  </a:lnTo>
                  <a:lnTo>
                    <a:pt x="3523767" y="499766"/>
                  </a:lnTo>
                  <a:lnTo>
                    <a:pt x="3497891" y="537821"/>
                  </a:lnTo>
                  <a:lnTo>
                    <a:pt x="3472539" y="576140"/>
                  </a:lnTo>
                  <a:lnTo>
                    <a:pt x="3447710" y="614716"/>
                  </a:lnTo>
                  <a:lnTo>
                    <a:pt x="3423406" y="653546"/>
                  </a:lnTo>
                  <a:lnTo>
                    <a:pt x="3399626" y="692623"/>
                  </a:lnTo>
                  <a:lnTo>
                    <a:pt x="3376370" y="731942"/>
                  </a:lnTo>
                  <a:lnTo>
                    <a:pt x="3353640" y="771498"/>
                  </a:lnTo>
                  <a:lnTo>
                    <a:pt x="3331434" y="811287"/>
                  </a:lnTo>
                  <a:lnTo>
                    <a:pt x="3309755" y="851301"/>
                  </a:lnTo>
                  <a:lnTo>
                    <a:pt x="3288601" y="891538"/>
                  </a:lnTo>
                  <a:lnTo>
                    <a:pt x="3267973" y="931990"/>
                  </a:lnTo>
                  <a:lnTo>
                    <a:pt x="3247872" y="972653"/>
                  </a:lnTo>
                  <a:lnTo>
                    <a:pt x="3228297" y="1013521"/>
                  </a:lnTo>
                  <a:lnTo>
                    <a:pt x="3209250" y="1054590"/>
                  </a:lnTo>
                  <a:lnTo>
                    <a:pt x="3190730" y="1095854"/>
                  </a:lnTo>
                  <a:lnTo>
                    <a:pt x="3172737" y="1137308"/>
                  </a:lnTo>
                  <a:lnTo>
                    <a:pt x="3155273" y="1178946"/>
                  </a:lnTo>
                  <a:lnTo>
                    <a:pt x="3138337" y="1220764"/>
                  </a:lnTo>
                  <a:lnTo>
                    <a:pt x="3121929" y="1262755"/>
                  </a:lnTo>
                  <a:lnTo>
                    <a:pt x="3106050" y="1304916"/>
                  </a:lnTo>
                  <a:lnTo>
                    <a:pt x="3090700" y="1347240"/>
                  </a:lnTo>
                  <a:lnTo>
                    <a:pt x="3075880" y="1389722"/>
                  </a:lnTo>
                  <a:lnTo>
                    <a:pt x="3061590" y="1432358"/>
                  </a:lnTo>
                  <a:lnTo>
                    <a:pt x="3047829" y="1475141"/>
                  </a:lnTo>
                  <a:lnTo>
                    <a:pt x="3034599" y="1518066"/>
                  </a:lnTo>
                  <a:lnTo>
                    <a:pt x="3021900" y="1561129"/>
                  </a:lnTo>
                  <a:lnTo>
                    <a:pt x="3009731" y="1604324"/>
                  </a:lnTo>
                  <a:lnTo>
                    <a:pt x="2998094" y="1647646"/>
                  </a:lnTo>
                  <a:lnTo>
                    <a:pt x="2986988" y="1691089"/>
                  </a:lnTo>
                  <a:lnTo>
                    <a:pt x="2976415" y="1734649"/>
                  </a:lnTo>
                  <a:lnTo>
                    <a:pt x="2966373" y="1778320"/>
                  </a:lnTo>
                  <a:lnTo>
                    <a:pt x="2956864" y="1822096"/>
                  </a:lnTo>
                  <a:lnTo>
                    <a:pt x="2947887" y="1865973"/>
                  </a:lnTo>
                  <a:lnTo>
                    <a:pt x="2939444" y="1909945"/>
                  </a:lnTo>
                  <a:lnTo>
                    <a:pt x="2931534" y="1954007"/>
                  </a:lnTo>
                  <a:lnTo>
                    <a:pt x="2924158" y="1998154"/>
                  </a:lnTo>
                  <a:lnTo>
                    <a:pt x="2917315" y="2042381"/>
                  </a:lnTo>
                  <a:lnTo>
                    <a:pt x="2911007" y="2086681"/>
                  </a:lnTo>
                  <a:lnTo>
                    <a:pt x="2905234" y="2131051"/>
                  </a:lnTo>
                  <a:lnTo>
                    <a:pt x="2899995" y="2175484"/>
                  </a:lnTo>
                  <a:lnTo>
                    <a:pt x="2895291" y="2219976"/>
                  </a:lnTo>
                  <a:lnTo>
                    <a:pt x="2891123" y="2264522"/>
                  </a:lnTo>
                  <a:lnTo>
                    <a:pt x="2887491" y="2309115"/>
                  </a:lnTo>
                  <a:lnTo>
                    <a:pt x="2884395" y="2353751"/>
                  </a:lnTo>
                  <a:lnTo>
                    <a:pt x="2881835" y="2398424"/>
                  </a:lnTo>
                  <a:lnTo>
                    <a:pt x="2879812" y="2443130"/>
                  </a:lnTo>
                  <a:lnTo>
                    <a:pt x="2878326" y="2487863"/>
                  </a:lnTo>
                  <a:lnTo>
                    <a:pt x="2877377" y="2532617"/>
                  </a:lnTo>
                  <a:lnTo>
                    <a:pt x="2876965" y="2577388"/>
                  </a:lnTo>
                  <a:lnTo>
                    <a:pt x="2877092" y="2622170"/>
                  </a:lnTo>
                  <a:lnTo>
                    <a:pt x="2877756" y="2666958"/>
                  </a:lnTo>
                  <a:lnTo>
                    <a:pt x="2878959" y="2711747"/>
                  </a:lnTo>
                  <a:lnTo>
                    <a:pt x="2880701" y="2756531"/>
                  </a:lnTo>
                  <a:lnTo>
                    <a:pt x="2882982" y="2801306"/>
                  </a:lnTo>
                  <a:lnTo>
                    <a:pt x="2885802" y="2846066"/>
                  </a:lnTo>
                  <a:lnTo>
                    <a:pt x="2889162" y="2890805"/>
                  </a:lnTo>
                  <a:lnTo>
                    <a:pt x="2893062" y="2935519"/>
                  </a:lnTo>
                  <a:lnTo>
                    <a:pt x="2897502" y="2980201"/>
                  </a:lnTo>
                  <a:lnTo>
                    <a:pt x="2902483" y="3024848"/>
                  </a:lnTo>
                  <a:lnTo>
                    <a:pt x="2908005" y="3069454"/>
                  </a:lnTo>
                  <a:lnTo>
                    <a:pt x="2914068" y="3114013"/>
                  </a:lnTo>
                  <a:lnTo>
                    <a:pt x="2920672" y="3158520"/>
                  </a:lnTo>
                  <a:lnTo>
                    <a:pt x="2927818" y="3202971"/>
                  </a:lnTo>
                  <a:lnTo>
                    <a:pt x="2935506" y="3247358"/>
                  </a:lnTo>
                  <a:lnTo>
                    <a:pt x="2943737" y="3291679"/>
                  </a:lnTo>
                  <a:lnTo>
                    <a:pt x="2952510" y="3335926"/>
                  </a:lnTo>
                  <a:lnTo>
                    <a:pt x="2961826" y="3380096"/>
                  </a:lnTo>
                  <a:lnTo>
                    <a:pt x="2971685" y="3424182"/>
                  </a:lnTo>
                  <a:lnTo>
                    <a:pt x="2982088" y="3468180"/>
                  </a:lnTo>
                  <a:lnTo>
                    <a:pt x="2993035" y="3512084"/>
                  </a:lnTo>
                  <a:lnTo>
                    <a:pt x="3004526" y="3555888"/>
                  </a:lnTo>
                  <a:lnTo>
                    <a:pt x="3016562" y="3599589"/>
                  </a:lnTo>
                  <a:lnTo>
                    <a:pt x="3029142" y="3643180"/>
                  </a:lnTo>
                  <a:lnTo>
                    <a:pt x="3042267" y="3686656"/>
                  </a:lnTo>
                  <a:lnTo>
                    <a:pt x="3055938" y="3730012"/>
                  </a:lnTo>
                  <a:lnTo>
                    <a:pt x="3070154" y="3773243"/>
                  </a:lnTo>
                  <a:lnTo>
                    <a:pt x="3084917" y="3816343"/>
                  </a:lnTo>
                  <a:lnTo>
                    <a:pt x="3100225" y="3859307"/>
                  </a:lnTo>
                  <a:lnTo>
                    <a:pt x="3116081" y="3902130"/>
                  </a:lnTo>
                  <a:lnTo>
                    <a:pt x="3132483" y="3944807"/>
                  </a:lnTo>
                  <a:lnTo>
                    <a:pt x="3149432" y="3987332"/>
                  </a:lnTo>
                  <a:lnTo>
                    <a:pt x="3166929" y="4029701"/>
                  </a:lnTo>
                  <a:lnTo>
                    <a:pt x="3184973" y="4071907"/>
                  </a:lnTo>
                  <a:lnTo>
                    <a:pt x="3203566" y="4113946"/>
                  </a:lnTo>
                  <a:lnTo>
                    <a:pt x="3222707" y="4155812"/>
                  </a:lnTo>
                  <a:lnTo>
                    <a:pt x="3242396" y="4197501"/>
                  </a:lnTo>
                  <a:lnTo>
                    <a:pt x="3262635" y="4239006"/>
                  </a:lnTo>
                  <a:lnTo>
                    <a:pt x="3283423" y="4280324"/>
                  </a:lnTo>
                  <a:lnTo>
                    <a:pt x="3304761" y="4321447"/>
                  </a:lnTo>
                  <a:lnTo>
                    <a:pt x="3326648" y="4362372"/>
                  </a:lnTo>
                  <a:lnTo>
                    <a:pt x="3349086" y="4403092"/>
                  </a:lnTo>
                  <a:lnTo>
                    <a:pt x="3372074" y="4443603"/>
                  </a:lnTo>
                  <a:lnTo>
                    <a:pt x="3395612" y="4483900"/>
                  </a:lnTo>
                  <a:lnTo>
                    <a:pt x="3419702" y="4523977"/>
                  </a:lnTo>
                  <a:lnTo>
                    <a:pt x="3444344" y="4563828"/>
                  </a:lnTo>
                  <a:lnTo>
                    <a:pt x="3469537" y="4603450"/>
                  </a:lnTo>
                  <a:lnTo>
                    <a:pt x="3495282" y="4642835"/>
                  </a:lnTo>
                  <a:lnTo>
                    <a:pt x="3521579" y="4681980"/>
                  </a:lnTo>
                  <a:lnTo>
                    <a:pt x="3548429" y="4720879"/>
                  </a:lnTo>
                  <a:lnTo>
                    <a:pt x="3575832" y="4759526"/>
                  </a:lnTo>
                  <a:lnTo>
                    <a:pt x="3603787" y="4797916"/>
                  </a:lnTo>
                  <a:lnTo>
                    <a:pt x="3632297" y="4836045"/>
                  </a:lnTo>
                  <a:lnTo>
                    <a:pt x="3661360" y="4873907"/>
                  </a:lnTo>
                  <a:lnTo>
                    <a:pt x="3690977" y="4911496"/>
                  </a:lnTo>
                  <a:lnTo>
                    <a:pt x="3721149" y="4948807"/>
                  </a:lnTo>
                  <a:lnTo>
                    <a:pt x="3751875" y="4985836"/>
                  </a:lnTo>
                  <a:lnTo>
                    <a:pt x="3783157" y="5022577"/>
                  </a:lnTo>
                  <a:lnTo>
                    <a:pt x="3814993" y="5059024"/>
                  </a:lnTo>
                  <a:lnTo>
                    <a:pt x="4672174" y="6027888"/>
                  </a:lnTo>
                  <a:lnTo>
                    <a:pt x="4672174" y="0"/>
                  </a:lnTo>
                  <a:close/>
                </a:path>
                <a:path w="4672330" h="6028055">
                  <a:moveTo>
                    <a:pt x="3912572" y="0"/>
                  </a:moveTo>
                  <a:lnTo>
                    <a:pt x="493391" y="0"/>
                  </a:lnTo>
                  <a:lnTo>
                    <a:pt x="461528" y="19433"/>
                  </a:lnTo>
                  <a:lnTo>
                    <a:pt x="421805" y="44293"/>
                  </a:lnTo>
                  <a:lnTo>
                    <a:pt x="382297" y="69655"/>
                  </a:lnTo>
                  <a:lnTo>
                    <a:pt x="343009" y="95520"/>
                  </a:lnTo>
                  <a:lnTo>
                    <a:pt x="303944" y="121888"/>
                  </a:lnTo>
                  <a:lnTo>
                    <a:pt x="265108" y="148760"/>
                  </a:lnTo>
                  <a:lnTo>
                    <a:pt x="226504" y="176136"/>
                  </a:lnTo>
                  <a:lnTo>
                    <a:pt x="188136" y="204016"/>
                  </a:lnTo>
                  <a:lnTo>
                    <a:pt x="150010" y="232401"/>
                  </a:lnTo>
                  <a:lnTo>
                    <a:pt x="112128" y="261290"/>
                  </a:lnTo>
                  <a:lnTo>
                    <a:pt x="74497" y="290684"/>
                  </a:lnTo>
                  <a:lnTo>
                    <a:pt x="37119" y="320584"/>
                  </a:lnTo>
                  <a:lnTo>
                    <a:pt x="0" y="350989"/>
                  </a:lnTo>
                  <a:lnTo>
                    <a:pt x="42975" y="372438"/>
                  </a:lnTo>
                  <a:lnTo>
                    <a:pt x="86173" y="393305"/>
                  </a:lnTo>
                  <a:lnTo>
                    <a:pt x="129586" y="413588"/>
                  </a:lnTo>
                  <a:lnTo>
                    <a:pt x="173210" y="433288"/>
                  </a:lnTo>
                  <a:lnTo>
                    <a:pt x="217037" y="452404"/>
                  </a:lnTo>
                  <a:lnTo>
                    <a:pt x="261063" y="470936"/>
                  </a:lnTo>
                  <a:lnTo>
                    <a:pt x="305280" y="488883"/>
                  </a:lnTo>
                  <a:lnTo>
                    <a:pt x="349682" y="506245"/>
                  </a:lnTo>
                  <a:lnTo>
                    <a:pt x="394264" y="523021"/>
                  </a:lnTo>
                  <a:lnTo>
                    <a:pt x="439018" y="539212"/>
                  </a:lnTo>
                  <a:lnTo>
                    <a:pt x="483940" y="554816"/>
                  </a:lnTo>
                  <a:lnTo>
                    <a:pt x="529023" y="569833"/>
                  </a:lnTo>
                  <a:lnTo>
                    <a:pt x="574261" y="584264"/>
                  </a:lnTo>
                  <a:lnTo>
                    <a:pt x="619647" y="598106"/>
                  </a:lnTo>
                  <a:lnTo>
                    <a:pt x="665176" y="611361"/>
                  </a:lnTo>
                  <a:lnTo>
                    <a:pt x="710842" y="624027"/>
                  </a:lnTo>
                  <a:lnTo>
                    <a:pt x="756637" y="636105"/>
                  </a:lnTo>
                  <a:lnTo>
                    <a:pt x="802557" y="647593"/>
                  </a:lnTo>
                  <a:lnTo>
                    <a:pt x="848595" y="658492"/>
                  </a:lnTo>
                  <a:lnTo>
                    <a:pt x="894745" y="668800"/>
                  </a:lnTo>
                  <a:lnTo>
                    <a:pt x="941001" y="678518"/>
                  </a:lnTo>
                  <a:lnTo>
                    <a:pt x="987356" y="687646"/>
                  </a:lnTo>
                  <a:lnTo>
                    <a:pt x="1033805" y="696182"/>
                  </a:lnTo>
                  <a:lnTo>
                    <a:pt x="1080342" y="704126"/>
                  </a:lnTo>
                  <a:lnTo>
                    <a:pt x="1126959" y="711478"/>
                  </a:lnTo>
                  <a:lnTo>
                    <a:pt x="1173652" y="718238"/>
                  </a:lnTo>
                  <a:lnTo>
                    <a:pt x="1220414" y="724405"/>
                  </a:lnTo>
                  <a:lnTo>
                    <a:pt x="1267239" y="729978"/>
                  </a:lnTo>
                  <a:lnTo>
                    <a:pt x="1314120" y="734958"/>
                  </a:lnTo>
                  <a:lnTo>
                    <a:pt x="1361052" y="739343"/>
                  </a:lnTo>
                  <a:lnTo>
                    <a:pt x="1408029" y="743134"/>
                  </a:lnTo>
                  <a:lnTo>
                    <a:pt x="1455044" y="746330"/>
                  </a:lnTo>
                  <a:lnTo>
                    <a:pt x="1502091" y="748931"/>
                  </a:lnTo>
                  <a:lnTo>
                    <a:pt x="1549165" y="750936"/>
                  </a:lnTo>
                  <a:lnTo>
                    <a:pt x="1596258" y="752344"/>
                  </a:lnTo>
                  <a:lnTo>
                    <a:pt x="1643366" y="753156"/>
                  </a:lnTo>
                  <a:lnTo>
                    <a:pt x="1690481" y="753371"/>
                  </a:lnTo>
                  <a:lnTo>
                    <a:pt x="1737598" y="752989"/>
                  </a:lnTo>
                  <a:lnTo>
                    <a:pt x="1784710" y="752008"/>
                  </a:lnTo>
                  <a:lnTo>
                    <a:pt x="1831812" y="750430"/>
                  </a:lnTo>
                  <a:lnTo>
                    <a:pt x="1878897" y="748252"/>
                  </a:lnTo>
                  <a:lnTo>
                    <a:pt x="1925959" y="745476"/>
                  </a:lnTo>
                  <a:lnTo>
                    <a:pt x="1972992" y="742100"/>
                  </a:lnTo>
                  <a:lnTo>
                    <a:pt x="2019989" y="738124"/>
                  </a:lnTo>
                  <a:lnTo>
                    <a:pt x="2066946" y="733548"/>
                  </a:lnTo>
                  <a:lnTo>
                    <a:pt x="2113855" y="728372"/>
                  </a:lnTo>
                  <a:lnTo>
                    <a:pt x="2160711" y="722594"/>
                  </a:lnTo>
                  <a:lnTo>
                    <a:pt x="2207507" y="716214"/>
                  </a:lnTo>
                  <a:lnTo>
                    <a:pt x="2254237" y="709233"/>
                  </a:lnTo>
                  <a:lnTo>
                    <a:pt x="2300896" y="701649"/>
                  </a:lnTo>
                  <a:lnTo>
                    <a:pt x="2347476" y="693462"/>
                  </a:lnTo>
                  <a:lnTo>
                    <a:pt x="2393972" y="684672"/>
                  </a:lnTo>
                  <a:lnTo>
                    <a:pt x="2440378" y="675279"/>
                  </a:lnTo>
                  <a:lnTo>
                    <a:pt x="2486688" y="665281"/>
                  </a:lnTo>
                  <a:lnTo>
                    <a:pt x="2532894" y="654679"/>
                  </a:lnTo>
                  <a:lnTo>
                    <a:pt x="2578993" y="643473"/>
                  </a:lnTo>
                  <a:lnTo>
                    <a:pt x="2624976" y="631661"/>
                  </a:lnTo>
                  <a:lnTo>
                    <a:pt x="2670839" y="619243"/>
                  </a:lnTo>
                  <a:lnTo>
                    <a:pt x="2716574" y="606219"/>
                  </a:lnTo>
                  <a:lnTo>
                    <a:pt x="2762176" y="592589"/>
                  </a:lnTo>
                  <a:lnTo>
                    <a:pt x="2807639" y="578352"/>
                  </a:lnTo>
                  <a:lnTo>
                    <a:pt x="2852957" y="563508"/>
                  </a:lnTo>
                  <a:lnTo>
                    <a:pt x="2898123" y="548055"/>
                  </a:lnTo>
                  <a:lnTo>
                    <a:pt x="2943131" y="531995"/>
                  </a:lnTo>
                  <a:lnTo>
                    <a:pt x="2987976" y="515326"/>
                  </a:lnTo>
                  <a:lnTo>
                    <a:pt x="3032650" y="498049"/>
                  </a:lnTo>
                  <a:lnTo>
                    <a:pt x="3077149" y="480161"/>
                  </a:lnTo>
                  <a:lnTo>
                    <a:pt x="3121465" y="461665"/>
                  </a:lnTo>
                  <a:lnTo>
                    <a:pt x="3165593" y="442557"/>
                  </a:lnTo>
                  <a:lnTo>
                    <a:pt x="3209526" y="422840"/>
                  </a:lnTo>
                  <a:lnTo>
                    <a:pt x="3253259" y="402511"/>
                  </a:lnTo>
                  <a:lnTo>
                    <a:pt x="3296785" y="381571"/>
                  </a:lnTo>
                  <a:lnTo>
                    <a:pt x="3340098" y="360019"/>
                  </a:lnTo>
                  <a:lnTo>
                    <a:pt x="3383193" y="337855"/>
                  </a:lnTo>
                  <a:lnTo>
                    <a:pt x="3426062" y="315078"/>
                  </a:lnTo>
                  <a:lnTo>
                    <a:pt x="3468700" y="291688"/>
                  </a:lnTo>
                  <a:lnTo>
                    <a:pt x="3511101" y="267685"/>
                  </a:lnTo>
                  <a:lnTo>
                    <a:pt x="3553258" y="243068"/>
                  </a:lnTo>
                  <a:lnTo>
                    <a:pt x="3595165" y="217836"/>
                  </a:lnTo>
                  <a:lnTo>
                    <a:pt x="3636817" y="191990"/>
                  </a:lnTo>
                  <a:lnTo>
                    <a:pt x="3678207" y="165528"/>
                  </a:lnTo>
                  <a:lnTo>
                    <a:pt x="3719329" y="138451"/>
                  </a:lnTo>
                  <a:lnTo>
                    <a:pt x="3760177" y="110759"/>
                  </a:lnTo>
                  <a:lnTo>
                    <a:pt x="3800744" y="82449"/>
                  </a:lnTo>
                  <a:lnTo>
                    <a:pt x="3841026" y="53523"/>
                  </a:lnTo>
                  <a:lnTo>
                    <a:pt x="3881014" y="23980"/>
                  </a:lnTo>
                  <a:lnTo>
                    <a:pt x="3912572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979548" y="1157780"/>
              <a:ext cx="1066165" cy="1065530"/>
            </a:xfrm>
            <a:custGeom>
              <a:avLst/>
              <a:gdLst/>
              <a:ahLst/>
              <a:cxnLst/>
              <a:rect l="l" t="t" r="r" b="b"/>
              <a:pathLst>
                <a:path w="1066165" h="1065530">
                  <a:moveTo>
                    <a:pt x="533062" y="0"/>
                  </a:moveTo>
                  <a:lnTo>
                    <a:pt x="484516" y="2176"/>
                  </a:lnTo>
                  <a:lnTo>
                    <a:pt x="437197" y="8581"/>
                  </a:lnTo>
                  <a:lnTo>
                    <a:pt x="391292" y="19026"/>
                  </a:lnTo>
                  <a:lnTo>
                    <a:pt x="346988" y="33324"/>
                  </a:lnTo>
                  <a:lnTo>
                    <a:pt x="304474" y="51287"/>
                  </a:lnTo>
                  <a:lnTo>
                    <a:pt x="263937" y="72728"/>
                  </a:lnTo>
                  <a:lnTo>
                    <a:pt x="225565" y="97460"/>
                  </a:lnTo>
                  <a:lnTo>
                    <a:pt x="189544" y="125294"/>
                  </a:lnTo>
                  <a:lnTo>
                    <a:pt x="156064" y="156043"/>
                  </a:lnTo>
                  <a:lnTo>
                    <a:pt x="125311" y="189520"/>
                  </a:lnTo>
                  <a:lnTo>
                    <a:pt x="97474" y="225537"/>
                  </a:lnTo>
                  <a:lnTo>
                    <a:pt x="72739" y="263906"/>
                  </a:lnTo>
                  <a:lnTo>
                    <a:pt x="51295" y="304440"/>
                  </a:lnTo>
                  <a:lnTo>
                    <a:pt x="33329" y="346952"/>
                  </a:lnTo>
                  <a:lnTo>
                    <a:pt x="19029" y="391253"/>
                  </a:lnTo>
                  <a:lnTo>
                    <a:pt x="8582" y="437157"/>
                  </a:lnTo>
                  <a:lnTo>
                    <a:pt x="2176" y="484475"/>
                  </a:lnTo>
                  <a:lnTo>
                    <a:pt x="0" y="533020"/>
                  </a:lnTo>
                  <a:lnTo>
                    <a:pt x="2176" y="581478"/>
                  </a:lnTo>
                  <a:lnTo>
                    <a:pt x="8582" y="628718"/>
                  </a:lnTo>
                  <a:lnTo>
                    <a:pt x="19029" y="674554"/>
                  </a:lnTo>
                  <a:lnTo>
                    <a:pt x="33329" y="718795"/>
                  </a:lnTo>
                  <a:lnTo>
                    <a:pt x="51295" y="761256"/>
                  </a:lnTo>
                  <a:lnTo>
                    <a:pt x="72739" y="801746"/>
                  </a:lnTo>
                  <a:lnTo>
                    <a:pt x="97474" y="840078"/>
                  </a:lnTo>
                  <a:lnTo>
                    <a:pt x="125311" y="876064"/>
                  </a:lnTo>
                  <a:lnTo>
                    <a:pt x="156064" y="909516"/>
                  </a:lnTo>
                  <a:lnTo>
                    <a:pt x="189544" y="940246"/>
                  </a:lnTo>
                  <a:lnTo>
                    <a:pt x="225565" y="968065"/>
                  </a:lnTo>
                  <a:lnTo>
                    <a:pt x="263937" y="992785"/>
                  </a:lnTo>
                  <a:lnTo>
                    <a:pt x="304474" y="1014218"/>
                  </a:lnTo>
                  <a:lnTo>
                    <a:pt x="346988" y="1032176"/>
                  </a:lnTo>
                  <a:lnTo>
                    <a:pt x="391292" y="1046471"/>
                  </a:lnTo>
                  <a:lnTo>
                    <a:pt x="437197" y="1056915"/>
                  </a:lnTo>
                  <a:lnTo>
                    <a:pt x="484516" y="1063319"/>
                  </a:lnTo>
                  <a:lnTo>
                    <a:pt x="533062" y="1065496"/>
                  </a:lnTo>
                  <a:lnTo>
                    <a:pt x="581581" y="1063319"/>
                  </a:lnTo>
                  <a:lnTo>
                    <a:pt x="628875" y="1056915"/>
                  </a:lnTo>
                  <a:lnTo>
                    <a:pt x="674758" y="1046471"/>
                  </a:lnTo>
                  <a:lnTo>
                    <a:pt x="719041" y="1032176"/>
                  </a:lnTo>
                  <a:lnTo>
                    <a:pt x="761537" y="1014218"/>
                  </a:lnTo>
                  <a:lnTo>
                    <a:pt x="802058" y="992785"/>
                  </a:lnTo>
                  <a:lnTo>
                    <a:pt x="840416" y="968065"/>
                  </a:lnTo>
                  <a:lnTo>
                    <a:pt x="876423" y="940246"/>
                  </a:lnTo>
                  <a:lnTo>
                    <a:pt x="909892" y="909516"/>
                  </a:lnTo>
                  <a:lnTo>
                    <a:pt x="940635" y="876064"/>
                  </a:lnTo>
                  <a:lnTo>
                    <a:pt x="968464" y="840078"/>
                  </a:lnTo>
                  <a:lnTo>
                    <a:pt x="993192" y="801746"/>
                  </a:lnTo>
                  <a:lnTo>
                    <a:pt x="1014631" y="761256"/>
                  </a:lnTo>
                  <a:lnTo>
                    <a:pt x="1032592" y="718795"/>
                  </a:lnTo>
                  <a:lnTo>
                    <a:pt x="1046889" y="674554"/>
                  </a:lnTo>
                  <a:lnTo>
                    <a:pt x="1057334" y="628718"/>
                  </a:lnTo>
                  <a:lnTo>
                    <a:pt x="1063738" y="581478"/>
                  </a:lnTo>
                  <a:lnTo>
                    <a:pt x="1065915" y="533020"/>
                  </a:lnTo>
                  <a:lnTo>
                    <a:pt x="1063738" y="484475"/>
                  </a:lnTo>
                  <a:lnTo>
                    <a:pt x="1057334" y="437157"/>
                  </a:lnTo>
                  <a:lnTo>
                    <a:pt x="1046889" y="391253"/>
                  </a:lnTo>
                  <a:lnTo>
                    <a:pt x="1032592" y="346952"/>
                  </a:lnTo>
                  <a:lnTo>
                    <a:pt x="1014631" y="304440"/>
                  </a:lnTo>
                  <a:lnTo>
                    <a:pt x="993192" y="263906"/>
                  </a:lnTo>
                  <a:lnTo>
                    <a:pt x="968464" y="225537"/>
                  </a:lnTo>
                  <a:lnTo>
                    <a:pt x="940635" y="189520"/>
                  </a:lnTo>
                  <a:lnTo>
                    <a:pt x="909892" y="156043"/>
                  </a:lnTo>
                  <a:lnTo>
                    <a:pt x="876423" y="125294"/>
                  </a:lnTo>
                  <a:lnTo>
                    <a:pt x="840416" y="97460"/>
                  </a:lnTo>
                  <a:lnTo>
                    <a:pt x="802058" y="72728"/>
                  </a:lnTo>
                  <a:lnTo>
                    <a:pt x="761537" y="51287"/>
                  </a:lnTo>
                  <a:lnTo>
                    <a:pt x="719041" y="33324"/>
                  </a:lnTo>
                  <a:lnTo>
                    <a:pt x="674758" y="19026"/>
                  </a:lnTo>
                  <a:lnTo>
                    <a:pt x="628875" y="8581"/>
                  </a:lnTo>
                  <a:lnTo>
                    <a:pt x="581581" y="2176"/>
                  </a:lnTo>
                  <a:lnTo>
                    <a:pt x="533062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2420" marR="5080" indent="-300355">
              <a:lnSpc>
                <a:spcPct val="108100"/>
              </a:lnSpc>
              <a:spcBef>
                <a:spcPts val="100"/>
              </a:spcBef>
            </a:pPr>
            <a:r>
              <a:rPr spc="150" dirty="0"/>
              <a:t>All</a:t>
            </a:r>
            <a:r>
              <a:rPr spc="-300" dirty="0"/>
              <a:t> </a:t>
            </a:r>
            <a:r>
              <a:rPr spc="100" dirty="0"/>
              <a:t>of</a:t>
            </a:r>
            <a:r>
              <a:rPr spc="-295" dirty="0"/>
              <a:t> </a:t>
            </a:r>
            <a:r>
              <a:rPr spc="120" dirty="0"/>
              <a:t>the</a:t>
            </a:r>
            <a:r>
              <a:rPr spc="-295" dirty="0"/>
              <a:t> </a:t>
            </a:r>
            <a:r>
              <a:rPr spc="100" dirty="0"/>
              <a:t>villains</a:t>
            </a:r>
            <a:r>
              <a:rPr spc="-295" dirty="0"/>
              <a:t> </a:t>
            </a:r>
            <a:r>
              <a:rPr spc="125" dirty="0"/>
              <a:t>on</a:t>
            </a:r>
            <a:r>
              <a:rPr spc="-295" dirty="0"/>
              <a:t> </a:t>
            </a:r>
            <a:r>
              <a:rPr spc="120" dirty="0"/>
              <a:t>the</a:t>
            </a:r>
            <a:r>
              <a:rPr spc="-300" dirty="0"/>
              <a:t> </a:t>
            </a:r>
            <a:r>
              <a:rPr spc="105" dirty="0"/>
              <a:t>previous</a:t>
            </a:r>
            <a:r>
              <a:rPr spc="-295" dirty="0"/>
              <a:t> </a:t>
            </a:r>
            <a:r>
              <a:rPr spc="130" dirty="0"/>
              <a:t>slide</a:t>
            </a:r>
            <a:r>
              <a:rPr spc="-295" dirty="0"/>
              <a:t> </a:t>
            </a:r>
            <a:r>
              <a:rPr spc="55" dirty="0"/>
              <a:t>have </a:t>
            </a:r>
            <a:r>
              <a:rPr spc="-1170" dirty="0"/>
              <a:t> </a:t>
            </a:r>
            <a:r>
              <a:rPr spc="105" dirty="0"/>
              <a:t>an</a:t>
            </a:r>
            <a:r>
              <a:rPr spc="-300" dirty="0"/>
              <a:t> </a:t>
            </a:r>
            <a:r>
              <a:rPr b="1" spc="-60" dirty="0">
                <a:latin typeface="Tahoma"/>
                <a:cs typeface="Tahoma"/>
              </a:rPr>
              <a:t>unusual</a:t>
            </a:r>
            <a:r>
              <a:rPr b="1" spc="-95" dirty="0">
                <a:latin typeface="Tahoma"/>
                <a:cs typeface="Tahoma"/>
              </a:rPr>
              <a:t> </a:t>
            </a:r>
            <a:r>
              <a:rPr b="1" spc="-55" dirty="0">
                <a:latin typeface="Tahoma"/>
                <a:cs typeface="Tahoma"/>
              </a:rPr>
              <a:t>app</a:t>
            </a:r>
            <a:r>
              <a:rPr b="1" spc="-75" dirty="0">
                <a:latin typeface="Tahoma"/>
                <a:cs typeface="Tahoma"/>
              </a:rPr>
              <a:t>e</a:t>
            </a:r>
            <a:r>
              <a:rPr b="1" spc="-80" dirty="0">
                <a:latin typeface="Tahoma"/>
                <a:cs typeface="Tahoma"/>
              </a:rPr>
              <a:t>a</a:t>
            </a:r>
            <a:r>
              <a:rPr b="1" spc="-120" dirty="0">
                <a:latin typeface="Tahoma"/>
                <a:cs typeface="Tahoma"/>
              </a:rPr>
              <a:t>r</a:t>
            </a:r>
            <a:r>
              <a:rPr b="1" spc="-30" dirty="0">
                <a:latin typeface="Tahoma"/>
                <a:cs typeface="Tahoma"/>
              </a:rPr>
              <a:t>an</a:t>
            </a:r>
            <a:r>
              <a:rPr b="1" spc="-50" dirty="0">
                <a:latin typeface="Tahoma"/>
                <a:cs typeface="Tahoma"/>
              </a:rPr>
              <a:t>c</a:t>
            </a:r>
            <a:r>
              <a:rPr b="1" spc="-70" dirty="0">
                <a:latin typeface="Tahoma"/>
                <a:cs typeface="Tahoma"/>
              </a:rPr>
              <a:t>e</a:t>
            </a:r>
            <a:r>
              <a:rPr spc="-125" dirty="0"/>
              <a:t>,</a:t>
            </a:r>
            <a:r>
              <a:rPr spc="-415" dirty="0"/>
              <a:t> </a:t>
            </a:r>
            <a:r>
              <a:rPr spc="185" dirty="0"/>
              <a:t>such</a:t>
            </a:r>
            <a:r>
              <a:rPr spc="-300" dirty="0"/>
              <a:t> </a:t>
            </a:r>
            <a:r>
              <a:rPr spc="170" dirty="0"/>
              <a:t>as</a:t>
            </a:r>
            <a:r>
              <a:rPr spc="-300" dirty="0"/>
              <a:t> </a:t>
            </a:r>
            <a:r>
              <a:rPr spc="100" dirty="0"/>
              <a:t>a</a:t>
            </a:r>
            <a:r>
              <a:rPr spc="-300" dirty="0"/>
              <a:t> </a:t>
            </a:r>
            <a:r>
              <a:rPr spc="210" dirty="0"/>
              <a:t>s</a:t>
            </a:r>
            <a:r>
              <a:rPr spc="235" dirty="0"/>
              <a:t>c</a:t>
            </a:r>
            <a:r>
              <a:rPr spc="100" dirty="0"/>
              <a:t>a</a:t>
            </a:r>
            <a:r>
              <a:rPr spc="-160" dirty="0"/>
              <a:t>r</a:t>
            </a:r>
            <a:r>
              <a:rPr spc="-125" dirty="0"/>
              <a:t>.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7</a:t>
            </a:fld>
            <a:endParaRPr spc="20" dirty="0"/>
          </a:p>
        </p:txBody>
      </p:sp>
      <p:sp>
        <p:nvSpPr>
          <p:cNvPr id="6" name="object 6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5080" indent="-273685">
              <a:lnSpc>
                <a:spcPct val="108100"/>
              </a:lnSpc>
              <a:spcBef>
                <a:spcPts val="100"/>
              </a:spcBef>
            </a:pPr>
            <a:r>
              <a:rPr spc="114" dirty="0"/>
              <a:t>How</a:t>
            </a:r>
            <a:r>
              <a:rPr spc="-300" dirty="0"/>
              <a:t> </a:t>
            </a:r>
            <a:r>
              <a:rPr spc="145" dirty="0"/>
              <a:t>many</a:t>
            </a:r>
            <a:r>
              <a:rPr spc="-300" dirty="0"/>
              <a:t> </a:t>
            </a:r>
            <a:r>
              <a:rPr spc="114" dirty="0"/>
              <a:t>heroes</a:t>
            </a:r>
            <a:r>
              <a:rPr spc="-300" dirty="0"/>
              <a:t> </a:t>
            </a:r>
            <a:r>
              <a:rPr spc="150" dirty="0"/>
              <a:t>can</a:t>
            </a:r>
            <a:r>
              <a:rPr spc="-300" dirty="0"/>
              <a:t> </a:t>
            </a:r>
            <a:r>
              <a:rPr spc="90" dirty="0"/>
              <a:t>you</a:t>
            </a:r>
            <a:r>
              <a:rPr spc="-300" dirty="0"/>
              <a:t> </a:t>
            </a:r>
            <a:r>
              <a:rPr spc="120" dirty="0"/>
              <a:t>think</a:t>
            </a:r>
            <a:r>
              <a:rPr spc="-300" dirty="0"/>
              <a:t> </a:t>
            </a:r>
            <a:r>
              <a:rPr spc="100" dirty="0"/>
              <a:t>of</a:t>
            </a:r>
            <a:r>
              <a:rPr spc="-300" dirty="0"/>
              <a:t> </a:t>
            </a:r>
            <a:r>
              <a:rPr spc="95" dirty="0"/>
              <a:t>who</a:t>
            </a:r>
            <a:r>
              <a:rPr spc="-300" dirty="0"/>
              <a:t> </a:t>
            </a:r>
            <a:r>
              <a:rPr spc="55" dirty="0"/>
              <a:t>have</a:t>
            </a:r>
            <a:r>
              <a:rPr spc="-300" dirty="0"/>
              <a:t> </a:t>
            </a:r>
            <a:r>
              <a:rPr spc="100" dirty="0"/>
              <a:t>a</a:t>
            </a:r>
            <a:r>
              <a:rPr spc="-300" dirty="0"/>
              <a:t> </a:t>
            </a:r>
            <a:r>
              <a:rPr spc="50" dirty="0"/>
              <a:t>scar, </a:t>
            </a:r>
            <a:r>
              <a:rPr spc="-1170" dirty="0"/>
              <a:t> </a:t>
            </a:r>
            <a:r>
              <a:rPr spc="170" dirty="0"/>
              <a:t>mark</a:t>
            </a:r>
            <a:r>
              <a:rPr spc="-300" dirty="0"/>
              <a:t> </a:t>
            </a:r>
            <a:r>
              <a:rPr spc="145" dirty="0"/>
              <a:t>or</a:t>
            </a:r>
            <a:r>
              <a:rPr spc="-300" dirty="0"/>
              <a:t> </a:t>
            </a:r>
            <a:r>
              <a:rPr spc="135" dirty="0"/>
              <a:t>condition</a:t>
            </a:r>
            <a:r>
              <a:rPr spc="-295" dirty="0"/>
              <a:t> </a:t>
            </a:r>
            <a:r>
              <a:rPr spc="130" dirty="0"/>
              <a:t>that</a:t>
            </a:r>
            <a:r>
              <a:rPr spc="-300" dirty="0"/>
              <a:t> </a:t>
            </a:r>
            <a:r>
              <a:rPr spc="135" dirty="0"/>
              <a:t>affects</a:t>
            </a:r>
            <a:r>
              <a:rPr spc="-295" dirty="0"/>
              <a:t> </a:t>
            </a:r>
            <a:r>
              <a:rPr spc="114" dirty="0"/>
              <a:t>their</a:t>
            </a:r>
            <a:r>
              <a:rPr spc="-300" dirty="0"/>
              <a:t> </a:t>
            </a:r>
            <a:r>
              <a:rPr spc="135" dirty="0"/>
              <a:t>appearance?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745990" cy="6118225"/>
          </a:xfrm>
          <a:custGeom>
            <a:avLst/>
            <a:gdLst/>
            <a:ahLst/>
            <a:cxnLst/>
            <a:rect l="l" t="t" r="r" b="b"/>
            <a:pathLst>
              <a:path w="4745990" h="6118225">
                <a:moveTo>
                  <a:pt x="799972" y="0"/>
                </a:moveTo>
                <a:lnTo>
                  <a:pt x="15938" y="0"/>
                </a:lnTo>
                <a:lnTo>
                  <a:pt x="1834" y="8353"/>
                </a:lnTo>
                <a:lnTo>
                  <a:pt x="0" y="9467"/>
                </a:lnTo>
                <a:lnTo>
                  <a:pt x="0" y="6117797"/>
                </a:lnTo>
                <a:lnTo>
                  <a:pt x="930477" y="5066085"/>
                </a:lnTo>
                <a:lnTo>
                  <a:pt x="962314" y="5029638"/>
                </a:lnTo>
                <a:lnTo>
                  <a:pt x="993595" y="4992898"/>
                </a:lnTo>
                <a:lnTo>
                  <a:pt x="1024321" y="4955869"/>
                </a:lnTo>
                <a:lnTo>
                  <a:pt x="1054493" y="4918557"/>
                </a:lnTo>
                <a:lnTo>
                  <a:pt x="1084110" y="4880968"/>
                </a:lnTo>
                <a:lnTo>
                  <a:pt x="1113173" y="4843107"/>
                </a:lnTo>
                <a:lnTo>
                  <a:pt x="1141683" y="4804978"/>
                </a:lnTo>
                <a:lnTo>
                  <a:pt x="1169639" y="4766587"/>
                </a:lnTo>
                <a:lnTo>
                  <a:pt x="1197041" y="4727940"/>
                </a:lnTo>
                <a:lnTo>
                  <a:pt x="1223891" y="4689041"/>
                </a:lnTo>
                <a:lnTo>
                  <a:pt x="1250189" y="4649897"/>
                </a:lnTo>
                <a:lnTo>
                  <a:pt x="1275934" y="4610511"/>
                </a:lnTo>
                <a:lnTo>
                  <a:pt x="1301127" y="4570890"/>
                </a:lnTo>
                <a:lnTo>
                  <a:pt x="1325768" y="4531038"/>
                </a:lnTo>
                <a:lnTo>
                  <a:pt x="1349858" y="4490962"/>
                </a:lnTo>
                <a:lnTo>
                  <a:pt x="1373397" y="4450665"/>
                </a:lnTo>
                <a:lnTo>
                  <a:pt x="1396385" y="4410154"/>
                </a:lnTo>
                <a:lnTo>
                  <a:pt x="1418822" y="4369433"/>
                </a:lnTo>
                <a:lnTo>
                  <a:pt x="1440710" y="4328509"/>
                </a:lnTo>
                <a:lnTo>
                  <a:pt x="1462047" y="4287385"/>
                </a:lnTo>
                <a:lnTo>
                  <a:pt x="1482835" y="4246068"/>
                </a:lnTo>
                <a:lnTo>
                  <a:pt x="1503074" y="4204563"/>
                </a:lnTo>
                <a:lnTo>
                  <a:pt x="1522763" y="4162874"/>
                </a:lnTo>
                <a:lnTo>
                  <a:pt x="1541904" y="4121008"/>
                </a:lnTo>
                <a:lnTo>
                  <a:pt x="1560497" y="4078969"/>
                </a:lnTo>
                <a:lnTo>
                  <a:pt x="1578542" y="4036762"/>
                </a:lnTo>
                <a:lnTo>
                  <a:pt x="1596038" y="3994394"/>
                </a:lnTo>
                <a:lnTo>
                  <a:pt x="1612988" y="3951869"/>
                </a:lnTo>
                <a:lnTo>
                  <a:pt x="1629390" y="3909192"/>
                </a:lnTo>
                <a:lnTo>
                  <a:pt x="1645245" y="3866368"/>
                </a:lnTo>
                <a:lnTo>
                  <a:pt x="1660554" y="3823404"/>
                </a:lnTo>
                <a:lnTo>
                  <a:pt x="1675316" y="3780304"/>
                </a:lnTo>
                <a:lnTo>
                  <a:pt x="1689532" y="3737073"/>
                </a:lnTo>
                <a:lnTo>
                  <a:pt x="1703203" y="3693717"/>
                </a:lnTo>
                <a:lnTo>
                  <a:pt x="1716328" y="3650241"/>
                </a:lnTo>
                <a:lnTo>
                  <a:pt x="1728909" y="3606650"/>
                </a:lnTo>
                <a:lnTo>
                  <a:pt x="1740944" y="3562950"/>
                </a:lnTo>
                <a:lnTo>
                  <a:pt x="1752435" y="3519145"/>
                </a:lnTo>
                <a:lnTo>
                  <a:pt x="1763382" y="3475241"/>
                </a:lnTo>
                <a:lnTo>
                  <a:pt x="1773785" y="3431244"/>
                </a:lnTo>
                <a:lnTo>
                  <a:pt x="1783644" y="3387158"/>
                </a:lnTo>
                <a:lnTo>
                  <a:pt x="1792961" y="3342988"/>
                </a:lnTo>
                <a:lnTo>
                  <a:pt x="1801734" y="3298740"/>
                </a:lnTo>
                <a:lnTo>
                  <a:pt x="1809964" y="3254420"/>
                </a:lnTo>
                <a:lnTo>
                  <a:pt x="1817652" y="3210032"/>
                </a:lnTo>
                <a:lnTo>
                  <a:pt x="1824798" y="3165582"/>
                </a:lnTo>
                <a:lnTo>
                  <a:pt x="1831403" y="3121075"/>
                </a:lnTo>
                <a:lnTo>
                  <a:pt x="1837465" y="3076516"/>
                </a:lnTo>
                <a:lnTo>
                  <a:pt x="1842987" y="3031910"/>
                </a:lnTo>
                <a:lnTo>
                  <a:pt x="1847968" y="2987263"/>
                </a:lnTo>
                <a:lnTo>
                  <a:pt x="1852408" y="2942580"/>
                </a:lnTo>
                <a:lnTo>
                  <a:pt x="1856308" y="2897866"/>
                </a:lnTo>
                <a:lnTo>
                  <a:pt x="1859668" y="2853127"/>
                </a:lnTo>
                <a:lnTo>
                  <a:pt x="1862488" y="2808368"/>
                </a:lnTo>
                <a:lnTo>
                  <a:pt x="1864769" y="2763593"/>
                </a:lnTo>
                <a:lnTo>
                  <a:pt x="1866511" y="2718809"/>
                </a:lnTo>
                <a:lnTo>
                  <a:pt x="1867714" y="2674020"/>
                </a:lnTo>
                <a:lnTo>
                  <a:pt x="1868379" y="2629232"/>
                </a:lnTo>
                <a:lnTo>
                  <a:pt x="1868505" y="2584450"/>
                </a:lnTo>
                <a:lnTo>
                  <a:pt x="1868094" y="2539679"/>
                </a:lnTo>
                <a:lnTo>
                  <a:pt x="1867145" y="2494924"/>
                </a:lnTo>
                <a:lnTo>
                  <a:pt x="1865658" y="2450192"/>
                </a:lnTo>
                <a:lnTo>
                  <a:pt x="1863635" y="2405486"/>
                </a:lnTo>
                <a:lnTo>
                  <a:pt x="1861075" y="2360812"/>
                </a:lnTo>
                <a:lnTo>
                  <a:pt x="1857979" y="2316176"/>
                </a:lnTo>
                <a:lnTo>
                  <a:pt x="1854347" y="2271583"/>
                </a:lnTo>
                <a:lnTo>
                  <a:pt x="1850179" y="2227038"/>
                </a:lnTo>
                <a:lnTo>
                  <a:pt x="1845475" y="2182546"/>
                </a:lnTo>
                <a:lnTo>
                  <a:pt x="1840237" y="2138113"/>
                </a:lnTo>
                <a:lnTo>
                  <a:pt x="1834463" y="2093743"/>
                </a:lnTo>
                <a:lnTo>
                  <a:pt x="1828155" y="2049442"/>
                </a:lnTo>
                <a:lnTo>
                  <a:pt x="1821313" y="2005216"/>
                </a:lnTo>
                <a:lnTo>
                  <a:pt x="1813936" y="1961069"/>
                </a:lnTo>
                <a:lnTo>
                  <a:pt x="1806026" y="1917007"/>
                </a:lnTo>
                <a:lnTo>
                  <a:pt x="1797583" y="1873034"/>
                </a:lnTo>
                <a:lnTo>
                  <a:pt x="1788606" y="1829157"/>
                </a:lnTo>
                <a:lnTo>
                  <a:pt x="1779097" y="1785381"/>
                </a:lnTo>
                <a:lnTo>
                  <a:pt x="1769056" y="1741710"/>
                </a:lnTo>
                <a:lnTo>
                  <a:pt x="1758482" y="1698151"/>
                </a:lnTo>
                <a:lnTo>
                  <a:pt x="1747376" y="1654708"/>
                </a:lnTo>
                <a:lnTo>
                  <a:pt x="1735739" y="1611386"/>
                </a:lnTo>
                <a:lnTo>
                  <a:pt x="1723571" y="1568191"/>
                </a:lnTo>
                <a:lnTo>
                  <a:pt x="1710871" y="1525128"/>
                </a:lnTo>
                <a:lnTo>
                  <a:pt x="1697641" y="1482202"/>
                </a:lnTo>
                <a:lnTo>
                  <a:pt x="1683881" y="1439419"/>
                </a:lnTo>
                <a:lnTo>
                  <a:pt x="1669590" y="1396784"/>
                </a:lnTo>
                <a:lnTo>
                  <a:pt x="1654770" y="1354301"/>
                </a:lnTo>
                <a:lnTo>
                  <a:pt x="1639420" y="1311977"/>
                </a:lnTo>
                <a:lnTo>
                  <a:pt x="1623541" y="1269817"/>
                </a:lnTo>
                <a:lnTo>
                  <a:pt x="1607134" y="1227825"/>
                </a:lnTo>
                <a:lnTo>
                  <a:pt x="1590197" y="1186008"/>
                </a:lnTo>
                <a:lnTo>
                  <a:pt x="1572733" y="1144369"/>
                </a:lnTo>
                <a:lnTo>
                  <a:pt x="1554740" y="1102916"/>
                </a:lnTo>
                <a:lnTo>
                  <a:pt x="1536220" y="1061652"/>
                </a:lnTo>
                <a:lnTo>
                  <a:pt x="1517173" y="1020583"/>
                </a:lnTo>
                <a:lnTo>
                  <a:pt x="1497598" y="979714"/>
                </a:lnTo>
                <a:lnTo>
                  <a:pt x="1477497" y="939051"/>
                </a:lnTo>
                <a:lnTo>
                  <a:pt x="1456869" y="898599"/>
                </a:lnTo>
                <a:lnTo>
                  <a:pt x="1435716" y="858363"/>
                </a:lnTo>
                <a:lnTo>
                  <a:pt x="1414036" y="818348"/>
                </a:lnTo>
                <a:lnTo>
                  <a:pt x="1391831" y="778560"/>
                </a:lnTo>
                <a:lnTo>
                  <a:pt x="1369100" y="739004"/>
                </a:lnTo>
                <a:lnTo>
                  <a:pt x="1345845" y="699684"/>
                </a:lnTo>
                <a:lnTo>
                  <a:pt x="1322064" y="660607"/>
                </a:lnTo>
                <a:lnTo>
                  <a:pt x="1297760" y="621778"/>
                </a:lnTo>
                <a:lnTo>
                  <a:pt x="1272931" y="583201"/>
                </a:lnTo>
                <a:lnTo>
                  <a:pt x="1247579" y="544883"/>
                </a:lnTo>
                <a:lnTo>
                  <a:pt x="1221703" y="506828"/>
                </a:lnTo>
                <a:lnTo>
                  <a:pt x="1195305" y="469041"/>
                </a:lnTo>
                <a:lnTo>
                  <a:pt x="1168383" y="431528"/>
                </a:lnTo>
                <a:lnTo>
                  <a:pt x="1140939" y="394295"/>
                </a:lnTo>
                <a:lnTo>
                  <a:pt x="1112972" y="357345"/>
                </a:lnTo>
                <a:lnTo>
                  <a:pt x="1084484" y="320686"/>
                </a:lnTo>
                <a:lnTo>
                  <a:pt x="1055474" y="284321"/>
                </a:lnTo>
                <a:lnTo>
                  <a:pt x="1025942" y="248256"/>
                </a:lnTo>
                <a:lnTo>
                  <a:pt x="995890" y="212497"/>
                </a:lnTo>
                <a:lnTo>
                  <a:pt x="965317" y="177048"/>
                </a:lnTo>
                <a:lnTo>
                  <a:pt x="934223" y="141915"/>
                </a:lnTo>
                <a:lnTo>
                  <a:pt x="902609" y="107103"/>
                </a:lnTo>
                <a:lnTo>
                  <a:pt x="870475" y="72618"/>
                </a:lnTo>
                <a:lnTo>
                  <a:pt x="837822" y="38464"/>
                </a:lnTo>
                <a:lnTo>
                  <a:pt x="804650" y="4647"/>
                </a:lnTo>
                <a:lnTo>
                  <a:pt x="799972" y="0"/>
                </a:lnTo>
                <a:close/>
              </a:path>
              <a:path w="4745990" h="6118225">
                <a:moveTo>
                  <a:pt x="4240409" y="0"/>
                </a:moveTo>
                <a:lnTo>
                  <a:pt x="823638" y="0"/>
                </a:lnTo>
                <a:lnTo>
                  <a:pt x="824766" y="881"/>
                </a:lnTo>
                <a:lnTo>
                  <a:pt x="864456" y="31042"/>
                </a:lnTo>
                <a:lnTo>
                  <a:pt x="904445" y="60585"/>
                </a:lnTo>
                <a:lnTo>
                  <a:pt x="944726" y="89511"/>
                </a:lnTo>
                <a:lnTo>
                  <a:pt x="985293" y="117820"/>
                </a:lnTo>
                <a:lnTo>
                  <a:pt x="1026141" y="145513"/>
                </a:lnTo>
                <a:lnTo>
                  <a:pt x="1067263" y="172590"/>
                </a:lnTo>
                <a:lnTo>
                  <a:pt x="1108653" y="199051"/>
                </a:lnTo>
                <a:lnTo>
                  <a:pt x="1150305" y="224898"/>
                </a:lnTo>
                <a:lnTo>
                  <a:pt x="1192212" y="250129"/>
                </a:lnTo>
                <a:lnTo>
                  <a:pt x="1234370" y="274746"/>
                </a:lnTo>
                <a:lnTo>
                  <a:pt x="1276770" y="298750"/>
                </a:lnTo>
                <a:lnTo>
                  <a:pt x="1319408" y="322140"/>
                </a:lnTo>
                <a:lnTo>
                  <a:pt x="1362277" y="344916"/>
                </a:lnTo>
                <a:lnTo>
                  <a:pt x="1405372" y="367081"/>
                </a:lnTo>
                <a:lnTo>
                  <a:pt x="1448685" y="388633"/>
                </a:lnTo>
                <a:lnTo>
                  <a:pt x="1492211" y="409573"/>
                </a:lnTo>
                <a:lnTo>
                  <a:pt x="1535944" y="429901"/>
                </a:lnTo>
                <a:lnTo>
                  <a:pt x="1579877" y="449619"/>
                </a:lnTo>
                <a:lnTo>
                  <a:pt x="1624005" y="468726"/>
                </a:lnTo>
                <a:lnTo>
                  <a:pt x="1668322" y="487223"/>
                </a:lnTo>
                <a:lnTo>
                  <a:pt x="1712820" y="505110"/>
                </a:lnTo>
                <a:lnTo>
                  <a:pt x="1757495" y="522388"/>
                </a:lnTo>
                <a:lnTo>
                  <a:pt x="1802339" y="539057"/>
                </a:lnTo>
                <a:lnTo>
                  <a:pt x="1847347" y="555117"/>
                </a:lnTo>
                <a:lnTo>
                  <a:pt x="1892513" y="570569"/>
                </a:lnTo>
                <a:lnTo>
                  <a:pt x="1937831" y="585414"/>
                </a:lnTo>
                <a:lnTo>
                  <a:pt x="1983294" y="599651"/>
                </a:lnTo>
                <a:lnTo>
                  <a:pt x="2028896" y="613281"/>
                </a:lnTo>
                <a:lnTo>
                  <a:pt x="2074632" y="626305"/>
                </a:lnTo>
                <a:lnTo>
                  <a:pt x="2120494" y="638722"/>
                </a:lnTo>
                <a:lnTo>
                  <a:pt x="2166478" y="650534"/>
                </a:lnTo>
                <a:lnTo>
                  <a:pt x="2212576" y="661741"/>
                </a:lnTo>
                <a:lnTo>
                  <a:pt x="2258783" y="672343"/>
                </a:lnTo>
                <a:lnTo>
                  <a:pt x="2305092" y="682340"/>
                </a:lnTo>
                <a:lnTo>
                  <a:pt x="2351498" y="691734"/>
                </a:lnTo>
                <a:lnTo>
                  <a:pt x="2397994" y="700524"/>
                </a:lnTo>
                <a:lnTo>
                  <a:pt x="2444575" y="708710"/>
                </a:lnTo>
                <a:lnTo>
                  <a:pt x="2491233" y="716294"/>
                </a:lnTo>
                <a:lnTo>
                  <a:pt x="2537963" y="723276"/>
                </a:lnTo>
                <a:lnTo>
                  <a:pt x="2584759" y="729655"/>
                </a:lnTo>
                <a:lnTo>
                  <a:pt x="2631615" y="735433"/>
                </a:lnTo>
                <a:lnTo>
                  <a:pt x="2678524" y="740610"/>
                </a:lnTo>
                <a:lnTo>
                  <a:pt x="2725481" y="745186"/>
                </a:lnTo>
                <a:lnTo>
                  <a:pt x="2772479" y="749162"/>
                </a:lnTo>
                <a:lnTo>
                  <a:pt x="2819512" y="752538"/>
                </a:lnTo>
                <a:lnTo>
                  <a:pt x="2866574" y="755314"/>
                </a:lnTo>
                <a:lnTo>
                  <a:pt x="2913659" y="757491"/>
                </a:lnTo>
                <a:lnTo>
                  <a:pt x="2960760" y="759070"/>
                </a:lnTo>
                <a:lnTo>
                  <a:pt x="3007872" y="760050"/>
                </a:lnTo>
                <a:lnTo>
                  <a:pt x="3054989" y="760433"/>
                </a:lnTo>
                <a:lnTo>
                  <a:pt x="3102104" y="760218"/>
                </a:lnTo>
                <a:lnTo>
                  <a:pt x="3149212" y="759406"/>
                </a:lnTo>
                <a:lnTo>
                  <a:pt x="3196305" y="757997"/>
                </a:lnTo>
                <a:lnTo>
                  <a:pt x="3243379" y="755992"/>
                </a:lnTo>
                <a:lnTo>
                  <a:pt x="3290426" y="753392"/>
                </a:lnTo>
                <a:lnTo>
                  <a:pt x="3337441" y="750196"/>
                </a:lnTo>
                <a:lnTo>
                  <a:pt x="3384418" y="746405"/>
                </a:lnTo>
                <a:lnTo>
                  <a:pt x="3431350" y="742019"/>
                </a:lnTo>
                <a:lnTo>
                  <a:pt x="3478232" y="737040"/>
                </a:lnTo>
                <a:lnTo>
                  <a:pt x="3525056" y="731466"/>
                </a:lnTo>
                <a:lnTo>
                  <a:pt x="3571818" y="725299"/>
                </a:lnTo>
                <a:lnTo>
                  <a:pt x="3618511" y="718540"/>
                </a:lnTo>
                <a:lnTo>
                  <a:pt x="3665129" y="711187"/>
                </a:lnTo>
                <a:lnTo>
                  <a:pt x="3711665" y="703243"/>
                </a:lnTo>
                <a:lnTo>
                  <a:pt x="3758114" y="694707"/>
                </a:lnTo>
                <a:lnTo>
                  <a:pt x="3804469" y="685580"/>
                </a:lnTo>
                <a:lnTo>
                  <a:pt x="3850725" y="675862"/>
                </a:lnTo>
                <a:lnTo>
                  <a:pt x="3896875" y="665553"/>
                </a:lnTo>
                <a:lnTo>
                  <a:pt x="3942913" y="654655"/>
                </a:lnTo>
                <a:lnTo>
                  <a:pt x="3988833" y="643166"/>
                </a:lnTo>
                <a:lnTo>
                  <a:pt x="4034629" y="631089"/>
                </a:lnTo>
                <a:lnTo>
                  <a:pt x="4080294" y="618423"/>
                </a:lnTo>
                <a:lnTo>
                  <a:pt x="4125823" y="605168"/>
                </a:lnTo>
                <a:lnTo>
                  <a:pt x="4171209" y="591325"/>
                </a:lnTo>
                <a:lnTo>
                  <a:pt x="4216447" y="576895"/>
                </a:lnTo>
                <a:lnTo>
                  <a:pt x="4261530" y="561878"/>
                </a:lnTo>
                <a:lnTo>
                  <a:pt x="4306452" y="546273"/>
                </a:lnTo>
                <a:lnTo>
                  <a:pt x="4351207" y="530083"/>
                </a:lnTo>
                <a:lnTo>
                  <a:pt x="4395788" y="513306"/>
                </a:lnTo>
                <a:lnTo>
                  <a:pt x="4440191" y="495944"/>
                </a:lnTo>
                <a:lnTo>
                  <a:pt x="4484408" y="477997"/>
                </a:lnTo>
                <a:lnTo>
                  <a:pt x="4528433" y="459466"/>
                </a:lnTo>
                <a:lnTo>
                  <a:pt x="4572260" y="440350"/>
                </a:lnTo>
                <a:lnTo>
                  <a:pt x="4615884" y="420650"/>
                </a:lnTo>
                <a:lnTo>
                  <a:pt x="4659298" y="400366"/>
                </a:lnTo>
                <a:lnTo>
                  <a:pt x="4702495" y="379500"/>
                </a:lnTo>
                <a:lnTo>
                  <a:pt x="4745471" y="358051"/>
                </a:lnTo>
                <a:lnTo>
                  <a:pt x="4708351" y="327645"/>
                </a:lnTo>
                <a:lnTo>
                  <a:pt x="4670973" y="297746"/>
                </a:lnTo>
                <a:lnTo>
                  <a:pt x="4633342" y="268351"/>
                </a:lnTo>
                <a:lnTo>
                  <a:pt x="4595461" y="239462"/>
                </a:lnTo>
                <a:lnTo>
                  <a:pt x="4557334" y="211078"/>
                </a:lnTo>
                <a:lnTo>
                  <a:pt x="4518967" y="183197"/>
                </a:lnTo>
                <a:lnTo>
                  <a:pt x="4480363" y="155822"/>
                </a:lnTo>
                <a:lnTo>
                  <a:pt x="4441526" y="128950"/>
                </a:lnTo>
                <a:lnTo>
                  <a:pt x="4402461" y="102581"/>
                </a:lnTo>
                <a:lnTo>
                  <a:pt x="4363173" y="76716"/>
                </a:lnTo>
                <a:lnTo>
                  <a:pt x="4323665" y="51354"/>
                </a:lnTo>
                <a:lnTo>
                  <a:pt x="4283942" y="26495"/>
                </a:lnTo>
                <a:lnTo>
                  <a:pt x="4244008" y="2138"/>
                </a:lnTo>
                <a:lnTo>
                  <a:pt x="4240409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13079" y="3918077"/>
            <a:ext cx="10292715" cy="3418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8309">
              <a:lnSpc>
                <a:spcPct val="108100"/>
              </a:lnSpc>
              <a:spcBef>
                <a:spcPts val="100"/>
              </a:spcBef>
            </a:pPr>
            <a:r>
              <a:rPr sz="3800" spc="-80" dirty="0">
                <a:solidFill>
                  <a:srgbClr val="0078AE"/>
                </a:solidFill>
                <a:latin typeface="Tahoma"/>
                <a:cs typeface="Tahoma"/>
              </a:rPr>
              <a:t>It</a:t>
            </a:r>
            <a:r>
              <a:rPr sz="3800" spc="40" dirty="0">
                <a:solidFill>
                  <a:srgbClr val="0078AE"/>
                </a:solidFill>
                <a:latin typeface="Tahoma"/>
                <a:cs typeface="Tahoma"/>
              </a:rPr>
              <a:t>’</a:t>
            </a:r>
            <a:r>
              <a:rPr sz="3800" spc="24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ommon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55" dirty="0">
                <a:solidFill>
                  <a:srgbClr val="0078AE"/>
                </a:solidFill>
                <a:latin typeface="Tahoma"/>
                <a:cs typeface="Tahoma"/>
              </a:rPr>
              <a:t>films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00" dirty="0">
                <a:solidFill>
                  <a:srgbClr val="0078AE"/>
                </a:solidFill>
                <a:latin typeface="Tahoma"/>
                <a:cs typeface="Tahoma"/>
              </a:rPr>
              <a:t>TV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90" dirty="0">
                <a:solidFill>
                  <a:srgbClr val="0078AE"/>
                </a:solidFill>
                <a:latin typeface="Tahoma"/>
                <a:cs typeface="Tahoma"/>
              </a:rPr>
              <a:t>p</a:t>
            </a:r>
            <a:r>
              <a:rPr sz="3800" spc="30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40" dirty="0">
                <a:solidFill>
                  <a:srgbClr val="0078AE"/>
                </a:solidFill>
                <a:latin typeface="Tahoma"/>
                <a:cs typeface="Tahoma"/>
              </a:rPr>
              <a:t>og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204" dirty="0">
                <a:solidFill>
                  <a:srgbClr val="0078AE"/>
                </a:solidFill>
                <a:latin typeface="Tahoma"/>
                <a:cs typeface="Tahoma"/>
              </a:rPr>
              <a:t>amm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s 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to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use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stereotype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that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if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you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look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0" dirty="0">
                <a:solidFill>
                  <a:srgbClr val="0078AE"/>
                </a:solidFill>
                <a:latin typeface="Tahoma"/>
                <a:cs typeface="Tahoma"/>
              </a:rPr>
              <a:t>different,</a:t>
            </a:r>
            <a:endParaRPr sz="3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ou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0078AE"/>
                </a:solidFill>
                <a:latin typeface="Tahoma"/>
                <a:cs typeface="Tahoma"/>
              </a:rPr>
              <a:t>mu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155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be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55" dirty="0">
                <a:solidFill>
                  <a:srgbClr val="0078AE"/>
                </a:solidFill>
                <a:latin typeface="Tahoma"/>
                <a:cs typeface="Tahoma"/>
              </a:rPr>
              <a:t>villain.</a:t>
            </a:r>
            <a:endParaRPr sz="3800">
              <a:latin typeface="Tahoma"/>
              <a:cs typeface="Tahoma"/>
            </a:endParaRPr>
          </a:p>
          <a:p>
            <a:pPr marL="911860" marR="918210" algn="ctr">
              <a:lnSpc>
                <a:spcPct val="108100"/>
              </a:lnSpc>
              <a:spcBef>
                <a:spcPts val="2060"/>
              </a:spcBef>
            </a:pP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This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50" dirty="0">
                <a:solidFill>
                  <a:srgbClr val="0078AE"/>
                </a:solidFill>
                <a:latin typeface="Tahoma"/>
                <a:cs typeface="Tahoma"/>
              </a:rPr>
              <a:t>has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9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b="1" spc="-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80" dirty="0">
                <a:solidFill>
                  <a:srgbClr val="0078AE"/>
                </a:solidFill>
                <a:latin typeface="Tahoma"/>
                <a:cs typeface="Tahoma"/>
              </a:rPr>
              <a:t>ne</a:t>
            </a:r>
            <a:r>
              <a:rPr sz="3800" b="1" spc="-175" dirty="0">
                <a:solidFill>
                  <a:srgbClr val="0078AE"/>
                </a:solidFill>
                <a:latin typeface="Tahoma"/>
                <a:cs typeface="Tahoma"/>
              </a:rPr>
              <a:t>g</a:t>
            </a:r>
            <a:r>
              <a:rPr sz="3800" b="1" spc="-55" dirty="0">
                <a:solidFill>
                  <a:srgbClr val="0078AE"/>
                </a:solidFill>
                <a:latin typeface="Tahoma"/>
                <a:cs typeface="Tahoma"/>
              </a:rPr>
              <a:t>ati</a:t>
            </a:r>
            <a:r>
              <a:rPr sz="3800" b="1" spc="-16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b="1" spc="-7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b="1" spc="-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50" dirty="0">
                <a:solidFill>
                  <a:srgbClr val="0078AE"/>
                </a:solidFill>
                <a:latin typeface="Tahoma"/>
                <a:cs typeface="Tahoma"/>
              </a:rPr>
              <a:t>im</a:t>
            </a:r>
            <a:r>
              <a:rPr sz="3800" b="1" spc="-90" dirty="0">
                <a:solidFill>
                  <a:srgbClr val="0078AE"/>
                </a:solidFill>
                <a:latin typeface="Tahoma"/>
                <a:cs typeface="Tahoma"/>
              </a:rPr>
              <a:t>p</a:t>
            </a:r>
            <a:r>
              <a:rPr sz="3800" b="1" spc="15" dirty="0">
                <a:solidFill>
                  <a:srgbClr val="0078AE"/>
                </a:solidFill>
                <a:latin typeface="Tahoma"/>
                <a:cs typeface="Tahoma"/>
              </a:rPr>
              <a:t>act</a:t>
            </a:r>
            <a:r>
              <a:rPr sz="3800" b="1" spc="-229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on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people  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who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look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ent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in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5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al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li</a:t>
            </a:r>
            <a:r>
              <a:rPr sz="3800" spc="2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125" dirty="0">
                <a:solidFill>
                  <a:srgbClr val="0078AE"/>
                </a:solidFill>
                <a:latin typeface="Tahoma"/>
                <a:cs typeface="Tahoma"/>
              </a:rPr>
              <a:t>.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644629" y="6502484"/>
            <a:ext cx="1459865" cy="3307079"/>
          </a:xfrm>
          <a:custGeom>
            <a:avLst/>
            <a:gdLst/>
            <a:ahLst/>
            <a:cxnLst/>
            <a:rect l="l" t="t" r="r" b="b"/>
            <a:pathLst>
              <a:path w="1459865" h="3307079">
                <a:moveTo>
                  <a:pt x="1459470" y="731485"/>
                </a:moveTo>
                <a:lnTo>
                  <a:pt x="1408637" y="741916"/>
                </a:lnTo>
                <a:lnTo>
                  <a:pt x="1362763" y="753000"/>
                </a:lnTo>
                <a:lnTo>
                  <a:pt x="1317539" y="765469"/>
                </a:lnTo>
                <a:lnTo>
                  <a:pt x="1272984" y="779295"/>
                </a:lnTo>
                <a:lnTo>
                  <a:pt x="1229117" y="794452"/>
                </a:lnTo>
                <a:lnTo>
                  <a:pt x="1185957" y="810914"/>
                </a:lnTo>
                <a:lnTo>
                  <a:pt x="1143523" y="828654"/>
                </a:lnTo>
                <a:lnTo>
                  <a:pt x="1101833" y="847646"/>
                </a:lnTo>
                <a:lnTo>
                  <a:pt x="1060908" y="867863"/>
                </a:lnTo>
                <a:lnTo>
                  <a:pt x="1020766" y="889280"/>
                </a:lnTo>
                <a:lnTo>
                  <a:pt x="981426" y="911869"/>
                </a:lnTo>
                <a:lnTo>
                  <a:pt x="942908" y="935604"/>
                </a:lnTo>
                <a:lnTo>
                  <a:pt x="905229" y="960459"/>
                </a:lnTo>
                <a:lnTo>
                  <a:pt x="868410" y="986408"/>
                </a:lnTo>
                <a:lnTo>
                  <a:pt x="832469" y="1013424"/>
                </a:lnTo>
                <a:lnTo>
                  <a:pt x="797425" y="1041480"/>
                </a:lnTo>
                <a:lnTo>
                  <a:pt x="763297" y="1070550"/>
                </a:lnTo>
                <a:lnTo>
                  <a:pt x="730105" y="1100608"/>
                </a:lnTo>
                <a:lnTo>
                  <a:pt x="697868" y="1131627"/>
                </a:lnTo>
                <a:lnTo>
                  <a:pt x="666603" y="1163581"/>
                </a:lnTo>
                <a:lnTo>
                  <a:pt x="636331" y="1196443"/>
                </a:lnTo>
                <a:lnTo>
                  <a:pt x="607071" y="1230188"/>
                </a:lnTo>
                <a:lnTo>
                  <a:pt x="578841" y="1264788"/>
                </a:lnTo>
                <a:lnTo>
                  <a:pt x="551661" y="1300218"/>
                </a:lnTo>
                <a:lnTo>
                  <a:pt x="525549" y="1336450"/>
                </a:lnTo>
                <a:lnTo>
                  <a:pt x="500525" y="1373458"/>
                </a:lnTo>
                <a:lnTo>
                  <a:pt x="476607" y="1411217"/>
                </a:lnTo>
                <a:lnTo>
                  <a:pt x="453816" y="1449699"/>
                </a:lnTo>
                <a:lnTo>
                  <a:pt x="432168" y="1488878"/>
                </a:lnTo>
                <a:lnTo>
                  <a:pt x="411685" y="1528728"/>
                </a:lnTo>
                <a:lnTo>
                  <a:pt x="392385" y="1569222"/>
                </a:lnTo>
                <a:lnTo>
                  <a:pt x="374286" y="1610334"/>
                </a:lnTo>
                <a:lnTo>
                  <a:pt x="357408" y="1652037"/>
                </a:lnTo>
                <a:lnTo>
                  <a:pt x="341770" y="1694306"/>
                </a:lnTo>
                <a:lnTo>
                  <a:pt x="327391" y="1737113"/>
                </a:lnTo>
                <a:lnTo>
                  <a:pt x="314290" y="1780432"/>
                </a:lnTo>
                <a:lnTo>
                  <a:pt x="302486" y="1824237"/>
                </a:lnTo>
                <a:lnTo>
                  <a:pt x="291998" y="1868502"/>
                </a:lnTo>
                <a:lnTo>
                  <a:pt x="282845" y="1913199"/>
                </a:lnTo>
                <a:lnTo>
                  <a:pt x="275046" y="1958303"/>
                </a:lnTo>
                <a:lnTo>
                  <a:pt x="268620" y="2003787"/>
                </a:lnTo>
                <a:lnTo>
                  <a:pt x="263586" y="2049625"/>
                </a:lnTo>
                <a:lnTo>
                  <a:pt x="259964" y="2095790"/>
                </a:lnTo>
                <a:lnTo>
                  <a:pt x="257772" y="2142256"/>
                </a:lnTo>
                <a:lnTo>
                  <a:pt x="257029" y="2188996"/>
                </a:lnTo>
                <a:lnTo>
                  <a:pt x="257754" y="2235984"/>
                </a:lnTo>
                <a:lnTo>
                  <a:pt x="259967" y="2283194"/>
                </a:lnTo>
                <a:lnTo>
                  <a:pt x="263686" y="2330599"/>
                </a:lnTo>
                <a:lnTo>
                  <a:pt x="268930" y="2378173"/>
                </a:lnTo>
                <a:lnTo>
                  <a:pt x="275719" y="2425890"/>
                </a:lnTo>
                <a:lnTo>
                  <a:pt x="415285" y="3307077"/>
                </a:lnTo>
                <a:lnTo>
                  <a:pt x="453559" y="3302212"/>
                </a:lnTo>
                <a:lnTo>
                  <a:pt x="513402" y="3292180"/>
                </a:lnTo>
                <a:lnTo>
                  <a:pt x="559907" y="3282750"/>
                </a:lnTo>
                <a:lnTo>
                  <a:pt x="605853" y="3272057"/>
                </a:lnTo>
                <a:lnTo>
                  <a:pt x="651224" y="3260120"/>
                </a:lnTo>
                <a:lnTo>
                  <a:pt x="696004" y="3246962"/>
                </a:lnTo>
                <a:lnTo>
                  <a:pt x="740179" y="3232602"/>
                </a:lnTo>
                <a:lnTo>
                  <a:pt x="783734" y="3217063"/>
                </a:lnTo>
                <a:lnTo>
                  <a:pt x="826652" y="3200365"/>
                </a:lnTo>
                <a:lnTo>
                  <a:pt x="868920" y="3182530"/>
                </a:lnTo>
                <a:lnTo>
                  <a:pt x="910521" y="3163578"/>
                </a:lnTo>
                <a:lnTo>
                  <a:pt x="951441" y="3143531"/>
                </a:lnTo>
                <a:lnTo>
                  <a:pt x="991664" y="3122410"/>
                </a:lnTo>
                <a:lnTo>
                  <a:pt x="1031176" y="3100235"/>
                </a:lnTo>
                <a:lnTo>
                  <a:pt x="1069960" y="3077029"/>
                </a:lnTo>
                <a:lnTo>
                  <a:pt x="1108003" y="3052811"/>
                </a:lnTo>
                <a:lnTo>
                  <a:pt x="1145288" y="3027604"/>
                </a:lnTo>
                <a:lnTo>
                  <a:pt x="1181800" y="3001428"/>
                </a:lnTo>
                <a:lnTo>
                  <a:pt x="1217524" y="2974304"/>
                </a:lnTo>
                <a:lnTo>
                  <a:pt x="1252446" y="2946254"/>
                </a:lnTo>
                <a:lnTo>
                  <a:pt x="1286549" y="2917298"/>
                </a:lnTo>
                <a:lnTo>
                  <a:pt x="1319819" y="2887458"/>
                </a:lnTo>
                <a:lnTo>
                  <a:pt x="1352240" y="2856755"/>
                </a:lnTo>
                <a:lnTo>
                  <a:pt x="1383797" y="2825210"/>
                </a:lnTo>
                <a:lnTo>
                  <a:pt x="1414476" y="2792844"/>
                </a:lnTo>
                <a:lnTo>
                  <a:pt x="1444260" y="2759678"/>
                </a:lnTo>
                <a:lnTo>
                  <a:pt x="1459470" y="2741797"/>
                </a:lnTo>
                <a:lnTo>
                  <a:pt x="1459470" y="731485"/>
                </a:lnTo>
                <a:close/>
              </a:path>
              <a:path w="1459865" h="3307079">
                <a:moveTo>
                  <a:pt x="190503" y="0"/>
                </a:moveTo>
                <a:lnTo>
                  <a:pt x="143145" y="1102"/>
                </a:lnTo>
                <a:lnTo>
                  <a:pt x="95594" y="3589"/>
                </a:lnTo>
                <a:lnTo>
                  <a:pt x="47871" y="7476"/>
                </a:lnTo>
                <a:lnTo>
                  <a:pt x="0" y="12780"/>
                </a:lnTo>
                <a:lnTo>
                  <a:pt x="25006" y="53545"/>
                </a:lnTo>
                <a:lnTo>
                  <a:pt x="51235" y="93375"/>
                </a:lnTo>
                <a:lnTo>
                  <a:pt x="78655" y="132247"/>
                </a:lnTo>
                <a:lnTo>
                  <a:pt x="107237" y="170140"/>
                </a:lnTo>
                <a:lnTo>
                  <a:pt x="136949" y="207029"/>
                </a:lnTo>
                <a:lnTo>
                  <a:pt x="167761" y="242894"/>
                </a:lnTo>
                <a:lnTo>
                  <a:pt x="199642" y="277712"/>
                </a:lnTo>
                <a:lnTo>
                  <a:pt x="232563" y="311460"/>
                </a:lnTo>
                <a:lnTo>
                  <a:pt x="266493" y="344115"/>
                </a:lnTo>
                <a:lnTo>
                  <a:pt x="301400" y="375656"/>
                </a:lnTo>
                <a:lnTo>
                  <a:pt x="337255" y="406060"/>
                </a:lnTo>
                <a:lnTo>
                  <a:pt x="374028" y="435305"/>
                </a:lnTo>
                <a:lnTo>
                  <a:pt x="411687" y="463368"/>
                </a:lnTo>
                <a:lnTo>
                  <a:pt x="450202" y="490226"/>
                </a:lnTo>
                <a:lnTo>
                  <a:pt x="489543" y="515858"/>
                </a:lnTo>
                <a:lnTo>
                  <a:pt x="529680" y="540240"/>
                </a:lnTo>
                <a:lnTo>
                  <a:pt x="570581" y="563351"/>
                </a:lnTo>
                <a:lnTo>
                  <a:pt x="612216" y="585168"/>
                </a:lnTo>
                <a:lnTo>
                  <a:pt x="654555" y="605668"/>
                </a:lnTo>
                <a:lnTo>
                  <a:pt x="697568" y="624830"/>
                </a:lnTo>
                <a:lnTo>
                  <a:pt x="741223" y="642630"/>
                </a:lnTo>
                <a:lnTo>
                  <a:pt x="785491" y="659047"/>
                </a:lnTo>
                <a:lnTo>
                  <a:pt x="830340" y="674058"/>
                </a:lnTo>
                <a:lnTo>
                  <a:pt x="875741" y="687640"/>
                </a:lnTo>
                <a:lnTo>
                  <a:pt x="921663" y="699771"/>
                </a:lnTo>
                <a:lnTo>
                  <a:pt x="968075" y="710428"/>
                </a:lnTo>
                <a:lnTo>
                  <a:pt x="1014947" y="719590"/>
                </a:lnTo>
                <a:lnTo>
                  <a:pt x="1062249" y="727234"/>
                </a:lnTo>
                <a:lnTo>
                  <a:pt x="1109949" y="733336"/>
                </a:lnTo>
                <a:lnTo>
                  <a:pt x="1158018" y="737876"/>
                </a:lnTo>
                <a:lnTo>
                  <a:pt x="1206425" y="740831"/>
                </a:lnTo>
                <a:lnTo>
                  <a:pt x="1255140" y="742177"/>
                </a:lnTo>
                <a:lnTo>
                  <a:pt x="1304131" y="741893"/>
                </a:lnTo>
                <a:lnTo>
                  <a:pt x="1353369" y="739956"/>
                </a:lnTo>
                <a:lnTo>
                  <a:pt x="1402823" y="736344"/>
                </a:lnTo>
                <a:lnTo>
                  <a:pt x="1452463" y="731034"/>
                </a:lnTo>
                <a:lnTo>
                  <a:pt x="1459470" y="730045"/>
                </a:lnTo>
                <a:lnTo>
                  <a:pt x="1459470" y="584203"/>
                </a:lnTo>
                <a:lnTo>
                  <a:pt x="1412292" y="530751"/>
                </a:lnTo>
                <a:lnTo>
                  <a:pt x="1380959" y="497809"/>
                </a:lnTo>
                <a:lnTo>
                  <a:pt x="1348773" y="465769"/>
                </a:lnTo>
                <a:lnTo>
                  <a:pt x="1315756" y="434647"/>
                </a:lnTo>
                <a:lnTo>
                  <a:pt x="1281930" y="404459"/>
                </a:lnTo>
                <a:lnTo>
                  <a:pt x="1247316" y="375220"/>
                </a:lnTo>
                <a:lnTo>
                  <a:pt x="1211938" y="346948"/>
                </a:lnTo>
                <a:lnTo>
                  <a:pt x="1175816" y="319657"/>
                </a:lnTo>
                <a:lnTo>
                  <a:pt x="1138973" y="293364"/>
                </a:lnTo>
                <a:lnTo>
                  <a:pt x="1101431" y="268086"/>
                </a:lnTo>
                <a:lnTo>
                  <a:pt x="1063212" y="243838"/>
                </a:lnTo>
                <a:lnTo>
                  <a:pt x="1024338" y="220636"/>
                </a:lnTo>
                <a:lnTo>
                  <a:pt x="984831" y="198497"/>
                </a:lnTo>
                <a:lnTo>
                  <a:pt x="944712" y="177436"/>
                </a:lnTo>
                <a:lnTo>
                  <a:pt x="904004" y="157470"/>
                </a:lnTo>
                <a:lnTo>
                  <a:pt x="862730" y="138614"/>
                </a:lnTo>
                <a:lnTo>
                  <a:pt x="820909" y="120885"/>
                </a:lnTo>
                <a:lnTo>
                  <a:pt x="778566" y="104299"/>
                </a:lnTo>
                <a:lnTo>
                  <a:pt x="735722" y="88872"/>
                </a:lnTo>
                <a:lnTo>
                  <a:pt x="692398" y="74620"/>
                </a:lnTo>
                <a:lnTo>
                  <a:pt x="648618" y="61559"/>
                </a:lnTo>
                <a:lnTo>
                  <a:pt x="604402" y="49706"/>
                </a:lnTo>
                <a:lnTo>
                  <a:pt x="559772" y="39075"/>
                </a:lnTo>
                <a:lnTo>
                  <a:pt x="514752" y="29684"/>
                </a:lnTo>
                <a:lnTo>
                  <a:pt x="469362" y="21548"/>
                </a:lnTo>
                <a:lnTo>
                  <a:pt x="423626" y="14684"/>
                </a:lnTo>
                <a:lnTo>
                  <a:pt x="377564" y="9108"/>
                </a:lnTo>
                <a:lnTo>
                  <a:pt x="331198" y="4835"/>
                </a:lnTo>
                <a:lnTo>
                  <a:pt x="284552" y="1882"/>
                </a:lnTo>
                <a:lnTo>
                  <a:pt x="237646" y="265"/>
                </a:lnTo>
                <a:lnTo>
                  <a:pt x="190503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8</a:t>
            </a:fld>
            <a:endParaRPr spc="2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638"/>
            <a:ext cx="5473700" cy="4572000"/>
          </a:xfrm>
          <a:custGeom>
            <a:avLst/>
            <a:gdLst/>
            <a:ahLst/>
            <a:cxnLst/>
            <a:rect l="l" t="t" r="r" b="b"/>
            <a:pathLst>
              <a:path w="5473700" h="4572000">
                <a:moveTo>
                  <a:pt x="5473122" y="0"/>
                </a:moveTo>
                <a:lnTo>
                  <a:pt x="5167505" y="0"/>
                </a:lnTo>
                <a:lnTo>
                  <a:pt x="5156769" y="50800"/>
                </a:lnTo>
                <a:lnTo>
                  <a:pt x="5145666" y="88900"/>
                </a:lnTo>
                <a:lnTo>
                  <a:pt x="5134198" y="139700"/>
                </a:lnTo>
                <a:lnTo>
                  <a:pt x="5122367" y="177800"/>
                </a:lnTo>
                <a:lnTo>
                  <a:pt x="5110175" y="228600"/>
                </a:lnTo>
                <a:lnTo>
                  <a:pt x="5097623" y="266700"/>
                </a:lnTo>
                <a:lnTo>
                  <a:pt x="5084713" y="317500"/>
                </a:lnTo>
                <a:lnTo>
                  <a:pt x="5071446" y="355600"/>
                </a:lnTo>
                <a:lnTo>
                  <a:pt x="5057825" y="406400"/>
                </a:lnTo>
                <a:lnTo>
                  <a:pt x="5043850" y="444500"/>
                </a:lnTo>
                <a:lnTo>
                  <a:pt x="5029524" y="495300"/>
                </a:lnTo>
                <a:lnTo>
                  <a:pt x="5014848" y="533400"/>
                </a:lnTo>
                <a:lnTo>
                  <a:pt x="4999824" y="584200"/>
                </a:lnTo>
                <a:lnTo>
                  <a:pt x="4984454" y="622300"/>
                </a:lnTo>
                <a:lnTo>
                  <a:pt x="4968739" y="660400"/>
                </a:lnTo>
                <a:lnTo>
                  <a:pt x="4952682" y="711200"/>
                </a:lnTo>
                <a:lnTo>
                  <a:pt x="4936282" y="749300"/>
                </a:lnTo>
                <a:lnTo>
                  <a:pt x="4919543" y="787400"/>
                </a:lnTo>
                <a:lnTo>
                  <a:pt x="4902466" y="838200"/>
                </a:lnTo>
                <a:lnTo>
                  <a:pt x="4885053" y="876300"/>
                </a:lnTo>
                <a:lnTo>
                  <a:pt x="4867305" y="914400"/>
                </a:lnTo>
                <a:lnTo>
                  <a:pt x="4849224" y="965200"/>
                </a:lnTo>
                <a:lnTo>
                  <a:pt x="4830812" y="1003300"/>
                </a:lnTo>
                <a:lnTo>
                  <a:pt x="4812071" y="1041400"/>
                </a:lnTo>
                <a:lnTo>
                  <a:pt x="4793001" y="1079500"/>
                </a:lnTo>
                <a:lnTo>
                  <a:pt x="4773605" y="1130300"/>
                </a:lnTo>
                <a:lnTo>
                  <a:pt x="4753884" y="1168400"/>
                </a:lnTo>
                <a:lnTo>
                  <a:pt x="4733841" y="1206500"/>
                </a:lnTo>
                <a:lnTo>
                  <a:pt x="4713476" y="1244600"/>
                </a:lnTo>
                <a:lnTo>
                  <a:pt x="4692792" y="1282700"/>
                </a:lnTo>
                <a:lnTo>
                  <a:pt x="4671790" y="1333500"/>
                </a:lnTo>
                <a:lnTo>
                  <a:pt x="4650472" y="1371600"/>
                </a:lnTo>
                <a:lnTo>
                  <a:pt x="4628839" y="1409700"/>
                </a:lnTo>
                <a:lnTo>
                  <a:pt x="4606893" y="1447800"/>
                </a:lnTo>
                <a:lnTo>
                  <a:pt x="4584636" y="1485900"/>
                </a:lnTo>
                <a:lnTo>
                  <a:pt x="4562070" y="1524000"/>
                </a:lnTo>
                <a:lnTo>
                  <a:pt x="4539196" y="1562100"/>
                </a:lnTo>
                <a:lnTo>
                  <a:pt x="4516016" y="1600200"/>
                </a:lnTo>
                <a:lnTo>
                  <a:pt x="4492531" y="1638300"/>
                </a:lnTo>
                <a:lnTo>
                  <a:pt x="4468744" y="1676400"/>
                </a:lnTo>
                <a:lnTo>
                  <a:pt x="4444655" y="1714500"/>
                </a:lnTo>
                <a:lnTo>
                  <a:pt x="4420267" y="1752600"/>
                </a:lnTo>
                <a:lnTo>
                  <a:pt x="4395582" y="1790700"/>
                </a:lnTo>
                <a:lnTo>
                  <a:pt x="4370600" y="1828800"/>
                </a:lnTo>
                <a:lnTo>
                  <a:pt x="4345324" y="1866900"/>
                </a:lnTo>
                <a:lnTo>
                  <a:pt x="4319755" y="1905000"/>
                </a:lnTo>
                <a:lnTo>
                  <a:pt x="4293895" y="1943100"/>
                </a:lnTo>
                <a:lnTo>
                  <a:pt x="4267746" y="1981200"/>
                </a:lnTo>
                <a:lnTo>
                  <a:pt x="4241309" y="2019300"/>
                </a:lnTo>
                <a:lnTo>
                  <a:pt x="4214586" y="2044700"/>
                </a:lnTo>
                <a:lnTo>
                  <a:pt x="4187579" y="2082800"/>
                </a:lnTo>
                <a:lnTo>
                  <a:pt x="4160289" y="2120900"/>
                </a:lnTo>
                <a:lnTo>
                  <a:pt x="4132718" y="2159000"/>
                </a:lnTo>
                <a:lnTo>
                  <a:pt x="4104868" y="2197100"/>
                </a:lnTo>
                <a:lnTo>
                  <a:pt x="4076740" y="2222500"/>
                </a:lnTo>
                <a:lnTo>
                  <a:pt x="4048336" y="2260600"/>
                </a:lnTo>
                <a:lnTo>
                  <a:pt x="4019658" y="2298700"/>
                </a:lnTo>
                <a:lnTo>
                  <a:pt x="3990708" y="2336800"/>
                </a:lnTo>
                <a:lnTo>
                  <a:pt x="3961486" y="2362200"/>
                </a:lnTo>
                <a:lnTo>
                  <a:pt x="3931995" y="2400300"/>
                </a:lnTo>
                <a:lnTo>
                  <a:pt x="3902237" y="2438400"/>
                </a:lnTo>
                <a:lnTo>
                  <a:pt x="3872213" y="2463800"/>
                </a:lnTo>
                <a:lnTo>
                  <a:pt x="3841925" y="2501900"/>
                </a:lnTo>
                <a:lnTo>
                  <a:pt x="3811374" y="2527300"/>
                </a:lnTo>
                <a:lnTo>
                  <a:pt x="3780562" y="2565400"/>
                </a:lnTo>
                <a:lnTo>
                  <a:pt x="3749491" y="2590800"/>
                </a:lnTo>
                <a:lnTo>
                  <a:pt x="3718163" y="2628900"/>
                </a:lnTo>
                <a:lnTo>
                  <a:pt x="3686579" y="2654300"/>
                </a:lnTo>
                <a:lnTo>
                  <a:pt x="3654741" y="2692400"/>
                </a:lnTo>
                <a:lnTo>
                  <a:pt x="3622650" y="2717800"/>
                </a:lnTo>
                <a:lnTo>
                  <a:pt x="3590308" y="2755900"/>
                </a:lnTo>
                <a:lnTo>
                  <a:pt x="3557718" y="2781300"/>
                </a:lnTo>
                <a:lnTo>
                  <a:pt x="3524880" y="2819400"/>
                </a:lnTo>
                <a:lnTo>
                  <a:pt x="3458468" y="2870200"/>
                </a:lnTo>
                <a:lnTo>
                  <a:pt x="3424898" y="2908300"/>
                </a:lnTo>
                <a:lnTo>
                  <a:pt x="3357037" y="2959100"/>
                </a:lnTo>
                <a:lnTo>
                  <a:pt x="3322750" y="2997200"/>
                </a:lnTo>
                <a:lnTo>
                  <a:pt x="3218480" y="3073400"/>
                </a:lnTo>
                <a:lnTo>
                  <a:pt x="3183260" y="3111500"/>
                </a:lnTo>
                <a:lnTo>
                  <a:pt x="3112135" y="3162300"/>
                </a:lnTo>
                <a:lnTo>
                  <a:pt x="2967190" y="3263900"/>
                </a:lnTo>
                <a:lnTo>
                  <a:pt x="2781097" y="3390900"/>
                </a:lnTo>
                <a:lnTo>
                  <a:pt x="2589740" y="3517900"/>
                </a:lnTo>
                <a:lnTo>
                  <a:pt x="2550856" y="3530600"/>
                </a:lnTo>
                <a:lnTo>
                  <a:pt x="2433006" y="3606800"/>
                </a:lnTo>
                <a:lnTo>
                  <a:pt x="2393330" y="3619500"/>
                </a:lnTo>
                <a:lnTo>
                  <a:pt x="2313398" y="3670300"/>
                </a:lnTo>
                <a:lnTo>
                  <a:pt x="2273146" y="3683000"/>
                </a:lnTo>
                <a:lnTo>
                  <a:pt x="2192076" y="3733800"/>
                </a:lnTo>
                <a:lnTo>
                  <a:pt x="2151263" y="3746500"/>
                </a:lnTo>
                <a:lnTo>
                  <a:pt x="2110265" y="3771900"/>
                </a:lnTo>
                <a:lnTo>
                  <a:pt x="2069086" y="3784600"/>
                </a:lnTo>
                <a:lnTo>
                  <a:pt x="2027727" y="3810000"/>
                </a:lnTo>
                <a:lnTo>
                  <a:pt x="1944473" y="3835400"/>
                </a:lnTo>
                <a:lnTo>
                  <a:pt x="1902583" y="3860800"/>
                </a:lnTo>
                <a:lnTo>
                  <a:pt x="1860519" y="3873500"/>
                </a:lnTo>
                <a:lnTo>
                  <a:pt x="1818282" y="3898900"/>
                </a:lnTo>
                <a:lnTo>
                  <a:pt x="1690559" y="3937000"/>
                </a:lnTo>
                <a:lnTo>
                  <a:pt x="1647652" y="3962400"/>
                </a:lnTo>
                <a:lnTo>
                  <a:pt x="1430697" y="4025900"/>
                </a:lnTo>
                <a:lnTo>
                  <a:pt x="1386834" y="4051300"/>
                </a:lnTo>
                <a:lnTo>
                  <a:pt x="1209863" y="4102100"/>
                </a:lnTo>
                <a:lnTo>
                  <a:pt x="1165249" y="4102100"/>
                </a:lnTo>
                <a:lnTo>
                  <a:pt x="940036" y="4165600"/>
                </a:lnTo>
                <a:lnTo>
                  <a:pt x="894576" y="4165600"/>
                </a:lnTo>
                <a:lnTo>
                  <a:pt x="757394" y="4203700"/>
                </a:lnTo>
                <a:lnTo>
                  <a:pt x="711405" y="4203700"/>
                </a:lnTo>
                <a:lnTo>
                  <a:pt x="665287" y="4216400"/>
                </a:lnTo>
                <a:lnTo>
                  <a:pt x="619043" y="4216400"/>
                </a:lnTo>
                <a:lnTo>
                  <a:pt x="572673" y="4229100"/>
                </a:lnTo>
                <a:lnTo>
                  <a:pt x="526180" y="4229100"/>
                </a:lnTo>
                <a:lnTo>
                  <a:pt x="479566" y="4241800"/>
                </a:lnTo>
                <a:lnTo>
                  <a:pt x="432831" y="4241800"/>
                </a:lnTo>
                <a:lnTo>
                  <a:pt x="385979" y="4254500"/>
                </a:lnTo>
                <a:lnTo>
                  <a:pt x="339009" y="4254500"/>
                </a:lnTo>
                <a:lnTo>
                  <a:pt x="291925" y="4267200"/>
                </a:lnTo>
                <a:lnTo>
                  <a:pt x="197419" y="4267200"/>
                </a:lnTo>
                <a:lnTo>
                  <a:pt x="150000" y="4279900"/>
                </a:lnTo>
                <a:lnTo>
                  <a:pt x="0" y="4279900"/>
                </a:lnTo>
                <a:lnTo>
                  <a:pt x="0" y="4572000"/>
                </a:lnTo>
                <a:lnTo>
                  <a:pt x="197934" y="4572000"/>
                </a:lnTo>
                <a:lnTo>
                  <a:pt x="245329" y="4559300"/>
                </a:lnTo>
                <a:lnTo>
                  <a:pt x="339801" y="4559300"/>
                </a:lnTo>
                <a:lnTo>
                  <a:pt x="386876" y="4546600"/>
                </a:lnTo>
                <a:lnTo>
                  <a:pt x="433841" y="4546600"/>
                </a:lnTo>
                <a:lnTo>
                  <a:pt x="480695" y="4533900"/>
                </a:lnTo>
                <a:lnTo>
                  <a:pt x="527436" y="4533900"/>
                </a:lnTo>
                <a:lnTo>
                  <a:pt x="574062" y="4521200"/>
                </a:lnTo>
                <a:lnTo>
                  <a:pt x="620573" y="4521200"/>
                </a:lnTo>
                <a:lnTo>
                  <a:pt x="666967" y="4508500"/>
                </a:lnTo>
                <a:lnTo>
                  <a:pt x="713241" y="4508500"/>
                </a:lnTo>
                <a:lnTo>
                  <a:pt x="759396" y="4495800"/>
                </a:lnTo>
                <a:lnTo>
                  <a:pt x="805428" y="4495800"/>
                </a:lnTo>
                <a:lnTo>
                  <a:pt x="897121" y="4470400"/>
                </a:lnTo>
                <a:lnTo>
                  <a:pt x="942779" y="4470400"/>
                </a:lnTo>
                <a:lnTo>
                  <a:pt x="1169118" y="4406900"/>
                </a:lnTo>
                <a:lnTo>
                  <a:pt x="1213985" y="4406900"/>
                </a:lnTo>
                <a:lnTo>
                  <a:pt x="1567862" y="4305300"/>
                </a:lnTo>
                <a:lnTo>
                  <a:pt x="1611442" y="4279900"/>
                </a:lnTo>
                <a:lnTo>
                  <a:pt x="1784237" y="4229100"/>
                </a:lnTo>
                <a:lnTo>
                  <a:pt x="1827048" y="4203700"/>
                </a:lnTo>
                <a:lnTo>
                  <a:pt x="1912194" y="4178300"/>
                </a:lnTo>
                <a:lnTo>
                  <a:pt x="1954525" y="4152900"/>
                </a:lnTo>
                <a:lnTo>
                  <a:pt x="2038699" y="4127500"/>
                </a:lnTo>
                <a:lnTo>
                  <a:pt x="2080537" y="4102100"/>
                </a:lnTo>
                <a:lnTo>
                  <a:pt x="2122209" y="4089400"/>
                </a:lnTo>
                <a:lnTo>
                  <a:pt x="2163711" y="4064000"/>
                </a:lnTo>
                <a:lnTo>
                  <a:pt x="2205043" y="4051300"/>
                </a:lnTo>
                <a:lnTo>
                  <a:pt x="2246203" y="4025900"/>
                </a:lnTo>
                <a:lnTo>
                  <a:pt x="2287190" y="4013200"/>
                </a:lnTo>
                <a:lnTo>
                  <a:pt x="2328002" y="3987800"/>
                </a:lnTo>
                <a:lnTo>
                  <a:pt x="2368638" y="3975100"/>
                </a:lnTo>
                <a:lnTo>
                  <a:pt x="2449373" y="3924300"/>
                </a:lnTo>
                <a:lnTo>
                  <a:pt x="2489470" y="3911600"/>
                </a:lnTo>
                <a:lnTo>
                  <a:pt x="2569115" y="3860800"/>
                </a:lnTo>
                <a:lnTo>
                  <a:pt x="2608660" y="3848100"/>
                </a:lnTo>
                <a:lnTo>
                  <a:pt x="2726167" y="3771900"/>
                </a:lnTo>
                <a:lnTo>
                  <a:pt x="2764955" y="3759200"/>
                </a:lnTo>
                <a:lnTo>
                  <a:pt x="2955967" y="3632200"/>
                </a:lnTo>
                <a:lnTo>
                  <a:pt x="3141961" y="3505200"/>
                </a:lnTo>
                <a:lnTo>
                  <a:pt x="3287018" y="3403600"/>
                </a:lnTo>
                <a:lnTo>
                  <a:pt x="3322750" y="3378200"/>
                </a:lnTo>
                <a:lnTo>
                  <a:pt x="3358266" y="3340100"/>
                </a:lnTo>
                <a:lnTo>
                  <a:pt x="3498143" y="3238500"/>
                </a:lnTo>
                <a:lnTo>
                  <a:pt x="3532557" y="3200400"/>
                </a:lnTo>
                <a:lnTo>
                  <a:pt x="3600709" y="3149600"/>
                </a:lnTo>
                <a:lnTo>
                  <a:pt x="3634444" y="3111500"/>
                </a:lnTo>
                <a:lnTo>
                  <a:pt x="3701224" y="3060700"/>
                </a:lnTo>
                <a:lnTo>
                  <a:pt x="3734267" y="3022600"/>
                </a:lnTo>
                <a:lnTo>
                  <a:pt x="3767075" y="2997200"/>
                </a:lnTo>
                <a:lnTo>
                  <a:pt x="3799647" y="2959100"/>
                </a:lnTo>
                <a:lnTo>
                  <a:pt x="3831983" y="2933700"/>
                </a:lnTo>
                <a:lnTo>
                  <a:pt x="3864080" y="2895600"/>
                </a:lnTo>
                <a:lnTo>
                  <a:pt x="3895936" y="2870200"/>
                </a:lnTo>
                <a:lnTo>
                  <a:pt x="3927552" y="2832100"/>
                </a:lnTo>
                <a:lnTo>
                  <a:pt x="3958924" y="2806700"/>
                </a:lnTo>
                <a:lnTo>
                  <a:pt x="3990051" y="2768600"/>
                </a:lnTo>
                <a:lnTo>
                  <a:pt x="4020933" y="2743200"/>
                </a:lnTo>
                <a:lnTo>
                  <a:pt x="4051566" y="2705100"/>
                </a:lnTo>
                <a:lnTo>
                  <a:pt x="4081951" y="2679700"/>
                </a:lnTo>
                <a:lnTo>
                  <a:pt x="4112085" y="2641600"/>
                </a:lnTo>
                <a:lnTo>
                  <a:pt x="4141966" y="2603500"/>
                </a:lnTo>
                <a:lnTo>
                  <a:pt x="4171594" y="2578100"/>
                </a:lnTo>
                <a:lnTo>
                  <a:pt x="4200967" y="2540000"/>
                </a:lnTo>
                <a:lnTo>
                  <a:pt x="4230083" y="2501900"/>
                </a:lnTo>
                <a:lnTo>
                  <a:pt x="4258941" y="2476500"/>
                </a:lnTo>
                <a:lnTo>
                  <a:pt x="4287538" y="2438400"/>
                </a:lnTo>
                <a:lnTo>
                  <a:pt x="4315875" y="2400300"/>
                </a:lnTo>
                <a:lnTo>
                  <a:pt x="4343949" y="2362200"/>
                </a:lnTo>
                <a:lnTo>
                  <a:pt x="4371758" y="2336800"/>
                </a:lnTo>
                <a:lnTo>
                  <a:pt x="4399302" y="2298700"/>
                </a:lnTo>
                <a:lnTo>
                  <a:pt x="4426578" y="2260600"/>
                </a:lnTo>
                <a:lnTo>
                  <a:pt x="4453586" y="2222500"/>
                </a:lnTo>
                <a:lnTo>
                  <a:pt x="4480323" y="2184400"/>
                </a:lnTo>
                <a:lnTo>
                  <a:pt x="4506788" y="2146300"/>
                </a:lnTo>
                <a:lnTo>
                  <a:pt x="4532979" y="2120900"/>
                </a:lnTo>
                <a:lnTo>
                  <a:pt x="4558896" y="2082800"/>
                </a:lnTo>
                <a:lnTo>
                  <a:pt x="4584537" y="2044700"/>
                </a:lnTo>
                <a:lnTo>
                  <a:pt x="4609899" y="2006600"/>
                </a:lnTo>
                <a:lnTo>
                  <a:pt x="4634982" y="1968500"/>
                </a:lnTo>
                <a:lnTo>
                  <a:pt x="4659784" y="1930400"/>
                </a:lnTo>
                <a:lnTo>
                  <a:pt x="4684303" y="1892300"/>
                </a:lnTo>
                <a:lnTo>
                  <a:pt x="4708538" y="1854200"/>
                </a:lnTo>
                <a:lnTo>
                  <a:pt x="4732488" y="1816100"/>
                </a:lnTo>
                <a:lnTo>
                  <a:pt x="4756151" y="1778000"/>
                </a:lnTo>
                <a:lnTo>
                  <a:pt x="4779525" y="1739900"/>
                </a:lnTo>
                <a:lnTo>
                  <a:pt x="4802609" y="1701800"/>
                </a:lnTo>
                <a:lnTo>
                  <a:pt x="4825402" y="1663700"/>
                </a:lnTo>
                <a:lnTo>
                  <a:pt x="4847901" y="1625600"/>
                </a:lnTo>
                <a:lnTo>
                  <a:pt x="4870106" y="1587500"/>
                </a:lnTo>
                <a:lnTo>
                  <a:pt x="4892014" y="1549400"/>
                </a:lnTo>
                <a:lnTo>
                  <a:pt x="4913625" y="1498600"/>
                </a:lnTo>
                <a:lnTo>
                  <a:pt x="4934937" y="1460500"/>
                </a:lnTo>
                <a:lnTo>
                  <a:pt x="4955948" y="1422400"/>
                </a:lnTo>
                <a:lnTo>
                  <a:pt x="4976657" y="1384300"/>
                </a:lnTo>
                <a:lnTo>
                  <a:pt x="4997062" y="1346200"/>
                </a:lnTo>
                <a:lnTo>
                  <a:pt x="5017162" y="1308100"/>
                </a:lnTo>
                <a:lnTo>
                  <a:pt x="5036955" y="1257300"/>
                </a:lnTo>
                <a:lnTo>
                  <a:pt x="5056440" y="1219200"/>
                </a:lnTo>
                <a:lnTo>
                  <a:pt x="5075615" y="1181100"/>
                </a:lnTo>
                <a:lnTo>
                  <a:pt x="5094479" y="1143000"/>
                </a:lnTo>
                <a:lnTo>
                  <a:pt x="5113030" y="1092200"/>
                </a:lnTo>
                <a:lnTo>
                  <a:pt x="5131266" y="1054100"/>
                </a:lnTo>
                <a:lnTo>
                  <a:pt x="5149187" y="1016000"/>
                </a:lnTo>
                <a:lnTo>
                  <a:pt x="5166791" y="965200"/>
                </a:lnTo>
                <a:lnTo>
                  <a:pt x="5184075" y="927100"/>
                </a:lnTo>
                <a:lnTo>
                  <a:pt x="5201039" y="889000"/>
                </a:lnTo>
                <a:lnTo>
                  <a:pt x="5217681" y="838200"/>
                </a:lnTo>
                <a:lnTo>
                  <a:pt x="5234000" y="800100"/>
                </a:lnTo>
                <a:lnTo>
                  <a:pt x="5249994" y="762000"/>
                </a:lnTo>
                <a:lnTo>
                  <a:pt x="5265662" y="711200"/>
                </a:lnTo>
                <a:lnTo>
                  <a:pt x="5281001" y="673100"/>
                </a:lnTo>
                <a:lnTo>
                  <a:pt x="5296011" y="635000"/>
                </a:lnTo>
                <a:lnTo>
                  <a:pt x="5310690" y="584200"/>
                </a:lnTo>
                <a:lnTo>
                  <a:pt x="5325036" y="546100"/>
                </a:lnTo>
                <a:lnTo>
                  <a:pt x="5339049" y="495300"/>
                </a:lnTo>
                <a:lnTo>
                  <a:pt x="5352726" y="457200"/>
                </a:lnTo>
                <a:lnTo>
                  <a:pt x="5366065" y="406400"/>
                </a:lnTo>
                <a:lnTo>
                  <a:pt x="5379067" y="368300"/>
                </a:lnTo>
                <a:lnTo>
                  <a:pt x="5391728" y="317500"/>
                </a:lnTo>
                <a:lnTo>
                  <a:pt x="5404047" y="279400"/>
                </a:lnTo>
                <a:lnTo>
                  <a:pt x="5416024" y="228600"/>
                </a:lnTo>
                <a:lnTo>
                  <a:pt x="5427655" y="190500"/>
                </a:lnTo>
                <a:lnTo>
                  <a:pt x="5438941" y="139700"/>
                </a:lnTo>
                <a:lnTo>
                  <a:pt x="5449879" y="101600"/>
                </a:lnTo>
                <a:lnTo>
                  <a:pt x="5460468" y="50800"/>
                </a:lnTo>
                <a:lnTo>
                  <a:pt x="5470706" y="12700"/>
                </a:lnTo>
                <a:lnTo>
                  <a:pt x="5473122" y="0"/>
                </a:lnTo>
                <a:close/>
              </a:path>
            </a:pathLst>
          </a:custGeom>
          <a:solidFill>
            <a:srgbClr val="F9B4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72469" y="4675122"/>
            <a:ext cx="8959850" cy="190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8100"/>
              </a:lnSpc>
              <a:spcBef>
                <a:spcPts val="100"/>
              </a:spcBef>
            </a:pPr>
            <a:r>
              <a:rPr sz="3800" b="0" spc="300" dirty="0">
                <a:latin typeface="Tahoma"/>
                <a:cs typeface="Tahoma"/>
              </a:rPr>
              <a:t>A</a:t>
            </a:r>
            <a:r>
              <a:rPr sz="3800" b="0" spc="-415" dirty="0">
                <a:latin typeface="Tahoma"/>
                <a:cs typeface="Tahoma"/>
              </a:rPr>
              <a:t> </a:t>
            </a:r>
            <a:r>
              <a:rPr sz="3800" spc="-40" dirty="0"/>
              <a:t>visible</a:t>
            </a:r>
            <a:r>
              <a:rPr sz="3800" spc="-95" dirty="0"/>
              <a:t> </a:t>
            </a:r>
            <a:r>
              <a:rPr sz="3800" spc="25" dirty="0"/>
              <a:t>dif</a:t>
            </a:r>
            <a:r>
              <a:rPr sz="3800" spc="-60" dirty="0"/>
              <a:t>f</a:t>
            </a:r>
            <a:r>
              <a:rPr sz="3800" spc="-65" dirty="0"/>
              <a:t>e</a:t>
            </a:r>
            <a:r>
              <a:rPr sz="3800" spc="-140" dirty="0"/>
              <a:t>r</a:t>
            </a:r>
            <a:r>
              <a:rPr sz="3800" spc="-20" dirty="0"/>
              <a:t>en</a:t>
            </a:r>
            <a:r>
              <a:rPr sz="3800" spc="-45" dirty="0"/>
              <a:t>c</a:t>
            </a:r>
            <a:r>
              <a:rPr sz="3800" spc="-70" dirty="0"/>
              <a:t>e</a:t>
            </a:r>
            <a:r>
              <a:rPr sz="3800" spc="-229" dirty="0"/>
              <a:t> </a:t>
            </a:r>
            <a:r>
              <a:rPr sz="3800" b="0" spc="160" dirty="0">
                <a:latin typeface="Tahoma"/>
                <a:cs typeface="Tahoma"/>
              </a:rPr>
              <a:t>is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00" dirty="0">
                <a:latin typeface="Tahoma"/>
                <a:cs typeface="Tahoma"/>
              </a:rPr>
              <a:t>a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10" dirty="0">
                <a:latin typeface="Tahoma"/>
                <a:cs typeface="Tahoma"/>
              </a:rPr>
              <a:t>mark,</a:t>
            </a:r>
            <a:r>
              <a:rPr sz="3800" b="0" spc="-415" dirty="0">
                <a:latin typeface="Tahoma"/>
                <a:cs typeface="Tahoma"/>
              </a:rPr>
              <a:t> </a:t>
            </a:r>
            <a:r>
              <a:rPr sz="3800" b="0" spc="210" dirty="0">
                <a:latin typeface="Tahoma"/>
                <a:cs typeface="Tahoma"/>
              </a:rPr>
              <a:t>s</a:t>
            </a:r>
            <a:r>
              <a:rPr sz="3800" b="0" spc="235" dirty="0">
                <a:latin typeface="Tahoma"/>
                <a:cs typeface="Tahoma"/>
              </a:rPr>
              <a:t>c</a:t>
            </a:r>
            <a:r>
              <a:rPr sz="3800" b="0" spc="105" dirty="0">
                <a:latin typeface="Tahoma"/>
                <a:cs typeface="Tahoma"/>
              </a:rPr>
              <a:t>ar  </a:t>
            </a:r>
            <a:r>
              <a:rPr sz="3800" b="0" spc="145" dirty="0">
                <a:latin typeface="Tahoma"/>
                <a:cs typeface="Tahoma"/>
              </a:rPr>
              <a:t>or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240" dirty="0">
                <a:latin typeface="Tahoma"/>
                <a:cs typeface="Tahoma"/>
              </a:rPr>
              <a:t>c</a:t>
            </a:r>
            <a:r>
              <a:rPr sz="3800" b="0" spc="125" dirty="0">
                <a:latin typeface="Tahoma"/>
                <a:cs typeface="Tahoma"/>
              </a:rPr>
              <a:t>ondition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30" dirty="0">
                <a:latin typeface="Tahoma"/>
                <a:cs typeface="Tahoma"/>
              </a:rPr>
              <a:t>that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05" dirty="0">
                <a:latin typeface="Tahoma"/>
                <a:cs typeface="Tahoma"/>
              </a:rPr>
              <a:t>af</a:t>
            </a:r>
            <a:r>
              <a:rPr sz="3800" b="0" dirty="0">
                <a:latin typeface="Tahoma"/>
                <a:cs typeface="Tahoma"/>
              </a:rPr>
              <a:t>f</a:t>
            </a:r>
            <a:r>
              <a:rPr sz="3800" b="0" spc="195" dirty="0">
                <a:latin typeface="Tahoma"/>
                <a:cs typeface="Tahoma"/>
              </a:rPr>
              <a:t>ec</a:t>
            </a:r>
            <a:r>
              <a:rPr sz="3800" b="0" spc="95" dirty="0">
                <a:latin typeface="Tahoma"/>
                <a:cs typeface="Tahoma"/>
              </a:rPr>
              <a:t>t</a:t>
            </a:r>
            <a:r>
              <a:rPr sz="3800" b="0" spc="245" dirty="0">
                <a:latin typeface="Tahoma"/>
                <a:cs typeface="Tahoma"/>
              </a:rPr>
              <a:t>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20" dirty="0">
                <a:latin typeface="Tahoma"/>
                <a:cs typeface="Tahoma"/>
              </a:rPr>
              <a:t>the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35" dirty="0">
                <a:latin typeface="Tahoma"/>
                <a:cs typeface="Tahoma"/>
              </a:rPr>
              <a:t>app</a:t>
            </a:r>
            <a:r>
              <a:rPr sz="3800" b="0" spc="95" dirty="0">
                <a:latin typeface="Tahoma"/>
                <a:cs typeface="Tahoma"/>
              </a:rPr>
              <a:t>e</a:t>
            </a:r>
            <a:r>
              <a:rPr sz="3800" b="0" spc="145" dirty="0">
                <a:latin typeface="Tahoma"/>
                <a:cs typeface="Tahoma"/>
              </a:rPr>
              <a:t>a</a:t>
            </a:r>
            <a:r>
              <a:rPr sz="3800" b="0" spc="25" dirty="0">
                <a:latin typeface="Tahoma"/>
                <a:cs typeface="Tahoma"/>
              </a:rPr>
              <a:t>r</a:t>
            </a:r>
            <a:r>
              <a:rPr sz="3800" b="0" spc="170" dirty="0">
                <a:latin typeface="Tahoma"/>
                <a:cs typeface="Tahoma"/>
              </a:rPr>
              <a:t>an</a:t>
            </a:r>
            <a:r>
              <a:rPr sz="3800" b="0" spc="110" dirty="0">
                <a:latin typeface="Tahoma"/>
                <a:cs typeface="Tahoma"/>
              </a:rPr>
              <a:t>c</a:t>
            </a:r>
            <a:r>
              <a:rPr sz="3800" b="0" spc="90" dirty="0">
                <a:latin typeface="Tahoma"/>
                <a:cs typeface="Tahoma"/>
              </a:rPr>
              <a:t>e</a:t>
            </a:r>
            <a:endParaRPr sz="3800">
              <a:latin typeface="Tahoma"/>
              <a:cs typeface="Tahoma"/>
            </a:endParaRPr>
          </a:p>
          <a:p>
            <a:pPr marL="1514475">
              <a:lnSpc>
                <a:spcPct val="100000"/>
              </a:lnSpc>
              <a:spcBef>
                <a:spcPts val="370"/>
              </a:spcBef>
            </a:pPr>
            <a:r>
              <a:rPr sz="3800" b="0" spc="105" dirty="0">
                <a:latin typeface="Tahoma"/>
                <a:cs typeface="Tahoma"/>
              </a:rPr>
              <a:t>o</a:t>
            </a:r>
            <a:r>
              <a:rPr sz="3800" b="0" spc="90" dirty="0">
                <a:latin typeface="Tahoma"/>
                <a:cs typeface="Tahoma"/>
              </a:rPr>
              <a:t>f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210" dirty="0">
                <a:latin typeface="Tahoma"/>
                <a:cs typeface="Tahoma"/>
              </a:rPr>
              <a:t>s</a:t>
            </a:r>
            <a:r>
              <a:rPr sz="3800" b="0" spc="145" dirty="0">
                <a:latin typeface="Tahoma"/>
                <a:cs typeface="Tahoma"/>
              </a:rPr>
              <a:t>omeone</a:t>
            </a:r>
            <a:r>
              <a:rPr sz="3800" b="0" spc="40" dirty="0">
                <a:latin typeface="Tahoma"/>
                <a:cs typeface="Tahoma"/>
              </a:rPr>
              <a:t>’</a:t>
            </a:r>
            <a:r>
              <a:rPr sz="3800" b="0" spc="245" dirty="0">
                <a:latin typeface="Tahoma"/>
                <a:cs typeface="Tahoma"/>
              </a:rPr>
              <a:t>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0" dirty="0">
                <a:latin typeface="Tahoma"/>
                <a:cs typeface="Tahoma"/>
              </a:rPr>
              <a:t>f</a:t>
            </a:r>
            <a:r>
              <a:rPr sz="3800" b="0" spc="200" dirty="0">
                <a:latin typeface="Tahoma"/>
                <a:cs typeface="Tahoma"/>
              </a:rPr>
              <a:t>a</a:t>
            </a:r>
            <a:r>
              <a:rPr sz="3800" b="0" spc="140" dirty="0">
                <a:latin typeface="Tahoma"/>
                <a:cs typeface="Tahoma"/>
              </a:rPr>
              <a:t>c</a:t>
            </a:r>
            <a:r>
              <a:rPr sz="3800" b="0" spc="90" dirty="0">
                <a:latin typeface="Tahoma"/>
                <a:cs typeface="Tahoma"/>
              </a:rPr>
              <a:t>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45" dirty="0">
                <a:latin typeface="Tahoma"/>
                <a:cs typeface="Tahoma"/>
              </a:rPr>
              <a:t>or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60" dirty="0">
                <a:latin typeface="Tahoma"/>
                <a:cs typeface="Tahoma"/>
              </a:rPr>
              <a:t>bod</a:t>
            </a:r>
            <a:r>
              <a:rPr sz="3800" b="0" spc="-65" dirty="0">
                <a:latin typeface="Tahoma"/>
                <a:cs typeface="Tahoma"/>
              </a:rPr>
              <a:t>y</a:t>
            </a:r>
            <a:r>
              <a:rPr sz="3800" b="0" spc="-125" dirty="0">
                <a:latin typeface="Tahoma"/>
                <a:cs typeface="Tahoma"/>
              </a:rPr>
              <a:t>.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118524" y="8104465"/>
            <a:ext cx="1066165" cy="1065530"/>
          </a:xfrm>
          <a:custGeom>
            <a:avLst/>
            <a:gdLst/>
            <a:ahLst/>
            <a:cxnLst/>
            <a:rect l="l" t="t" r="r" b="b"/>
            <a:pathLst>
              <a:path w="1066165" h="1065529">
                <a:moveTo>
                  <a:pt x="533062" y="0"/>
                </a:moveTo>
                <a:lnTo>
                  <a:pt x="484516" y="2176"/>
                </a:lnTo>
                <a:lnTo>
                  <a:pt x="437197" y="8581"/>
                </a:lnTo>
                <a:lnTo>
                  <a:pt x="391292" y="19026"/>
                </a:lnTo>
                <a:lnTo>
                  <a:pt x="346988" y="33324"/>
                </a:lnTo>
                <a:lnTo>
                  <a:pt x="304474" y="51287"/>
                </a:lnTo>
                <a:lnTo>
                  <a:pt x="263937" y="72728"/>
                </a:lnTo>
                <a:lnTo>
                  <a:pt x="225565" y="97460"/>
                </a:lnTo>
                <a:lnTo>
                  <a:pt x="189544" y="125294"/>
                </a:lnTo>
                <a:lnTo>
                  <a:pt x="156064" y="156043"/>
                </a:lnTo>
                <a:lnTo>
                  <a:pt x="125311" y="189520"/>
                </a:lnTo>
                <a:lnTo>
                  <a:pt x="97474" y="225537"/>
                </a:lnTo>
                <a:lnTo>
                  <a:pt x="72739" y="263906"/>
                </a:lnTo>
                <a:lnTo>
                  <a:pt x="51295" y="304440"/>
                </a:lnTo>
                <a:lnTo>
                  <a:pt x="33329" y="346952"/>
                </a:lnTo>
                <a:lnTo>
                  <a:pt x="19029" y="391253"/>
                </a:lnTo>
                <a:lnTo>
                  <a:pt x="8582" y="437157"/>
                </a:lnTo>
                <a:lnTo>
                  <a:pt x="2176" y="484475"/>
                </a:lnTo>
                <a:lnTo>
                  <a:pt x="0" y="533020"/>
                </a:lnTo>
                <a:lnTo>
                  <a:pt x="2176" y="581478"/>
                </a:lnTo>
                <a:lnTo>
                  <a:pt x="8582" y="628718"/>
                </a:lnTo>
                <a:lnTo>
                  <a:pt x="19029" y="674554"/>
                </a:lnTo>
                <a:lnTo>
                  <a:pt x="33329" y="718795"/>
                </a:lnTo>
                <a:lnTo>
                  <a:pt x="51295" y="761256"/>
                </a:lnTo>
                <a:lnTo>
                  <a:pt x="72739" y="801746"/>
                </a:lnTo>
                <a:lnTo>
                  <a:pt x="97474" y="840078"/>
                </a:lnTo>
                <a:lnTo>
                  <a:pt x="125311" y="876064"/>
                </a:lnTo>
                <a:lnTo>
                  <a:pt x="156064" y="909516"/>
                </a:lnTo>
                <a:lnTo>
                  <a:pt x="189544" y="940246"/>
                </a:lnTo>
                <a:lnTo>
                  <a:pt x="225565" y="968065"/>
                </a:lnTo>
                <a:lnTo>
                  <a:pt x="263937" y="992785"/>
                </a:lnTo>
                <a:lnTo>
                  <a:pt x="304474" y="1014218"/>
                </a:lnTo>
                <a:lnTo>
                  <a:pt x="346988" y="1032176"/>
                </a:lnTo>
                <a:lnTo>
                  <a:pt x="391292" y="1046471"/>
                </a:lnTo>
                <a:lnTo>
                  <a:pt x="437197" y="1056915"/>
                </a:lnTo>
                <a:lnTo>
                  <a:pt x="484516" y="1063319"/>
                </a:lnTo>
                <a:lnTo>
                  <a:pt x="533062" y="1065496"/>
                </a:lnTo>
                <a:lnTo>
                  <a:pt x="581581" y="1063319"/>
                </a:lnTo>
                <a:lnTo>
                  <a:pt x="628875" y="1056915"/>
                </a:lnTo>
                <a:lnTo>
                  <a:pt x="674758" y="1046471"/>
                </a:lnTo>
                <a:lnTo>
                  <a:pt x="719041" y="1032176"/>
                </a:lnTo>
                <a:lnTo>
                  <a:pt x="761537" y="1014218"/>
                </a:lnTo>
                <a:lnTo>
                  <a:pt x="802058" y="992785"/>
                </a:lnTo>
                <a:lnTo>
                  <a:pt x="840416" y="968065"/>
                </a:lnTo>
                <a:lnTo>
                  <a:pt x="876423" y="940246"/>
                </a:lnTo>
                <a:lnTo>
                  <a:pt x="909892" y="909516"/>
                </a:lnTo>
                <a:lnTo>
                  <a:pt x="940635" y="876064"/>
                </a:lnTo>
                <a:lnTo>
                  <a:pt x="968464" y="840078"/>
                </a:lnTo>
                <a:lnTo>
                  <a:pt x="993192" y="801746"/>
                </a:lnTo>
                <a:lnTo>
                  <a:pt x="1014631" y="761256"/>
                </a:lnTo>
                <a:lnTo>
                  <a:pt x="1032592" y="718795"/>
                </a:lnTo>
                <a:lnTo>
                  <a:pt x="1046889" y="674554"/>
                </a:lnTo>
                <a:lnTo>
                  <a:pt x="1057334" y="628718"/>
                </a:lnTo>
                <a:lnTo>
                  <a:pt x="1063738" y="581478"/>
                </a:lnTo>
                <a:lnTo>
                  <a:pt x="1065915" y="533020"/>
                </a:lnTo>
                <a:lnTo>
                  <a:pt x="1063738" y="484475"/>
                </a:lnTo>
                <a:lnTo>
                  <a:pt x="1057334" y="437157"/>
                </a:lnTo>
                <a:lnTo>
                  <a:pt x="1046889" y="391253"/>
                </a:lnTo>
                <a:lnTo>
                  <a:pt x="1032592" y="346952"/>
                </a:lnTo>
                <a:lnTo>
                  <a:pt x="1014631" y="304440"/>
                </a:lnTo>
                <a:lnTo>
                  <a:pt x="993192" y="263906"/>
                </a:lnTo>
                <a:lnTo>
                  <a:pt x="968464" y="225537"/>
                </a:lnTo>
                <a:lnTo>
                  <a:pt x="940635" y="189520"/>
                </a:lnTo>
                <a:lnTo>
                  <a:pt x="909892" y="156043"/>
                </a:lnTo>
                <a:lnTo>
                  <a:pt x="876423" y="125294"/>
                </a:lnTo>
                <a:lnTo>
                  <a:pt x="840416" y="97460"/>
                </a:lnTo>
                <a:lnTo>
                  <a:pt x="802058" y="72728"/>
                </a:lnTo>
                <a:lnTo>
                  <a:pt x="761537" y="51287"/>
                </a:lnTo>
                <a:lnTo>
                  <a:pt x="719041" y="33324"/>
                </a:lnTo>
                <a:lnTo>
                  <a:pt x="674758" y="19026"/>
                </a:lnTo>
                <a:lnTo>
                  <a:pt x="628875" y="8581"/>
                </a:lnTo>
                <a:lnTo>
                  <a:pt x="581581" y="2176"/>
                </a:lnTo>
                <a:lnTo>
                  <a:pt x="533062" y="0"/>
                </a:lnTo>
                <a:close/>
              </a:path>
            </a:pathLst>
          </a:custGeom>
          <a:solidFill>
            <a:srgbClr val="EE3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9</a:t>
            </a:fld>
            <a:endParaRPr spc="2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13EB55D44A004883305724D6078FBC" ma:contentTypeVersion="11" ma:contentTypeDescription="Create a new document." ma:contentTypeScope="" ma:versionID="8c1622f6580f6cb2c3fb9f42d47761a4">
  <xsd:schema xmlns:xsd="http://www.w3.org/2001/XMLSchema" xmlns:xs="http://www.w3.org/2001/XMLSchema" xmlns:p="http://schemas.microsoft.com/office/2006/metadata/properties" xmlns:ns2="ede18a2a-a617-4ead-abcd-0110f8bf8f88" xmlns:ns3="bbc4e049-01e5-4740-8e31-eebd57e17c8c" targetNamespace="http://schemas.microsoft.com/office/2006/metadata/properties" ma:root="true" ma:fieldsID="c921b6b7614a8f72c3d4c051099a042e" ns2:_="" ns3:_="">
    <xsd:import namespace="ede18a2a-a617-4ead-abcd-0110f8bf8f88"/>
    <xsd:import namespace="bbc4e049-01e5-4740-8e31-eebd57e17c8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18a2a-a617-4ead-abcd-0110f8bf8f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4e049-01e5-4740-8e31-eebd57e17c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C97AF7-1930-4A04-9231-215AB3BEEA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BF1590-022A-4EC7-BD2A-7E29FBF051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e18a2a-a617-4ead-abcd-0110f8bf8f88"/>
    <ds:schemaRef ds:uri="bbc4e049-01e5-4740-8e31-eebd57e17c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0D3028-F590-49BE-ABA7-B1ABDBDA715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402</Words>
  <Application>Microsoft Office PowerPoint</Application>
  <PresentationFormat>Custom</PresentationFormat>
  <Paragraphs>80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 Narrow</vt:lpstr>
      <vt:lpstr>Calibri</vt:lpstr>
      <vt:lpstr>Tahoma</vt:lpstr>
      <vt:lpstr>Trebuchet MS</vt:lpstr>
      <vt:lpstr>Office Theme</vt:lpstr>
      <vt:lpstr>A WORLD OF</vt:lpstr>
      <vt:lpstr>PowerPoint Presentation</vt:lpstr>
      <vt:lpstr>All teenagers  take drugs and  commit crime</vt:lpstr>
      <vt:lpstr>PowerPoint Presentation</vt:lpstr>
      <vt:lpstr>PowerPoint Presentation</vt:lpstr>
      <vt:lpstr>Voldemort HARRY POTTER </vt:lpstr>
      <vt:lpstr>All of the villains on the previous slide have  an unusual appearance, such as a scar.</vt:lpstr>
      <vt:lpstr>PowerPoint Presentation</vt:lpstr>
      <vt:lpstr>A visible difference is a mark, scar  or condition that affects the appearance of someone’s face or body.</vt:lpstr>
      <vt:lpstr>PowerPoint Presentation</vt:lpstr>
      <vt:lpstr>There are many types of visible diference</vt:lpstr>
      <vt:lpstr>#iamnotyourvillain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World of Difference - Secondary school assembly resource on stereotypes - Changing Faces</dc:title>
  <dc:subject>Recognising and challenging stereotypes of visible difference</dc:subject>
  <dc:creator>Changing Faces</dc:creator>
  <cp:keywords>visible difference, stereotypes, A World of Difference</cp:keywords>
  <cp:lastModifiedBy>Lynsie Patient</cp:lastModifiedBy>
  <cp:revision>2</cp:revision>
  <dcterms:created xsi:type="dcterms:W3CDTF">2021-05-12T09:21:17Z</dcterms:created>
  <dcterms:modified xsi:type="dcterms:W3CDTF">2021-05-16T20:08:01Z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2021-04-24T00:00:00Z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2021-05-12T00:00:00Z</vt:filetime>
  </property>
  <property fmtid="{D5CDD505-2E9C-101B-9397-08002B2CF9AE}" pid="5" name="ContentTypeId">
    <vt:lpwstr>0x0101004C13EB55D44A004883305724D6078FBC</vt:lpwstr>
  </property>
</Properties>
</file>